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handoutMasterIdLst>
    <p:handoutMasterId r:id="rId21"/>
  </p:handoutMasterIdLst>
  <p:sldIdLst>
    <p:sldId id="257" r:id="rId5"/>
    <p:sldId id="268" r:id="rId6"/>
    <p:sldId id="270" r:id="rId7"/>
    <p:sldId id="269" r:id="rId8"/>
    <p:sldId id="271" r:id="rId9"/>
    <p:sldId id="272" r:id="rId10"/>
    <p:sldId id="274" r:id="rId11"/>
    <p:sldId id="273" r:id="rId12"/>
    <p:sldId id="275" r:id="rId13"/>
    <p:sldId id="276" r:id="rId14"/>
    <p:sldId id="277" r:id="rId15"/>
    <p:sldId id="278" r:id="rId16"/>
    <p:sldId id="280" r:id="rId17"/>
    <p:sldId id="281"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AE3835-AB4A-4B07-853B-4F9CD62DCD82}" v="72" dt="2020-08-06T02:35:43.8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67463" autoAdjust="0"/>
  </p:normalViewPr>
  <p:slideViewPr>
    <p:cSldViewPr snapToGrid="0">
      <p:cViewPr varScale="1">
        <p:scale>
          <a:sx n="119" d="100"/>
          <a:sy n="119" d="100"/>
        </p:scale>
        <p:origin x="216" y="108"/>
      </p:cViewPr>
      <p:guideLst/>
    </p:cSldViewPr>
  </p:slideViewPr>
  <p:notesTextViewPr>
    <p:cViewPr>
      <p:scale>
        <a:sx n="1" d="1"/>
        <a:sy n="1" d="1"/>
      </p:scale>
      <p:origin x="0" y="0"/>
    </p:cViewPr>
  </p:notesTextViewPr>
  <p:notesViewPr>
    <p:cSldViewPr snapToGrid="0">
      <p:cViewPr varScale="1">
        <p:scale>
          <a:sx n="60" d="100"/>
          <a:sy n="60" d="100"/>
        </p:scale>
        <p:origin x="1670"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ldred fakoya" userId="131965fab95d6d5c" providerId="LiveId" clId="{59AE3835-AB4A-4B07-853B-4F9CD62DCD82}"/>
    <pc:docChg chg="undo custSel mod addSld delSld modSld sldOrd">
      <pc:chgData name="mildred fakoya" userId="131965fab95d6d5c" providerId="LiveId" clId="{59AE3835-AB4A-4B07-853B-4F9CD62DCD82}" dt="2020-08-06T02:35:43.894" v="1659" actId="20577"/>
      <pc:docMkLst>
        <pc:docMk/>
      </pc:docMkLst>
      <pc:sldChg chg="addSp delSp modSp mod">
        <pc:chgData name="mildred fakoya" userId="131965fab95d6d5c" providerId="LiveId" clId="{59AE3835-AB4A-4B07-853B-4F9CD62DCD82}" dt="2020-08-06T00:38:16.163" v="1604" actId="20577"/>
        <pc:sldMkLst>
          <pc:docMk/>
          <pc:sldMk cId="0" sldId="257"/>
        </pc:sldMkLst>
        <pc:spChg chg="mod">
          <ac:chgData name="mildred fakoya" userId="131965fab95d6d5c" providerId="LiveId" clId="{59AE3835-AB4A-4B07-853B-4F9CD62DCD82}" dt="2020-08-05T21:59:26.998" v="180" actId="20577"/>
          <ac:spMkLst>
            <pc:docMk/>
            <pc:sldMk cId="0" sldId="257"/>
            <ac:spMk id="2" creationId="{00000000-0000-0000-0000-000000000000}"/>
          </ac:spMkLst>
        </pc:spChg>
        <pc:spChg chg="mod">
          <ac:chgData name="mildred fakoya" userId="131965fab95d6d5c" providerId="LiveId" clId="{59AE3835-AB4A-4B07-853B-4F9CD62DCD82}" dt="2020-08-06T00:38:16.163" v="1604" actId="20577"/>
          <ac:spMkLst>
            <pc:docMk/>
            <pc:sldMk cId="0" sldId="257"/>
            <ac:spMk id="3075" creationId="{00000000-0000-0000-0000-000000000000}"/>
          </ac:spMkLst>
        </pc:spChg>
        <pc:picChg chg="add mod">
          <ac:chgData name="mildred fakoya" userId="131965fab95d6d5c" providerId="LiveId" clId="{59AE3835-AB4A-4B07-853B-4F9CD62DCD82}" dt="2020-08-05T21:18:38.174" v="20" actId="571"/>
          <ac:picMkLst>
            <pc:docMk/>
            <pc:sldMk cId="0" sldId="257"/>
            <ac:picMk id="8" creationId="{3A492D70-745A-46B8-8673-082E1C7A91D6}"/>
          </ac:picMkLst>
        </pc:picChg>
        <pc:picChg chg="add del mod">
          <ac:chgData name="mildred fakoya" userId="131965fab95d6d5c" providerId="LiveId" clId="{59AE3835-AB4A-4B07-853B-4F9CD62DCD82}" dt="2020-08-05T21:18:57.007" v="25" actId="21"/>
          <ac:picMkLst>
            <pc:docMk/>
            <pc:sldMk cId="0" sldId="257"/>
            <ac:picMk id="9" creationId="{8D7582FA-D67B-4633-9D5E-15022D345726}"/>
          </ac:picMkLst>
        </pc:picChg>
      </pc:sldChg>
      <pc:sldChg chg="del">
        <pc:chgData name="mildred fakoya" userId="131965fab95d6d5c" providerId="LiveId" clId="{59AE3835-AB4A-4B07-853B-4F9CD62DCD82}" dt="2020-08-05T21:21:01.771" v="47" actId="47"/>
        <pc:sldMkLst>
          <pc:docMk/>
          <pc:sldMk cId="2880909745" sldId="262"/>
        </pc:sldMkLst>
      </pc:sldChg>
      <pc:sldChg chg="del">
        <pc:chgData name="mildred fakoya" userId="131965fab95d6d5c" providerId="LiveId" clId="{59AE3835-AB4A-4B07-853B-4F9CD62DCD82}" dt="2020-08-05T21:21:01.557" v="46" actId="47"/>
        <pc:sldMkLst>
          <pc:docMk/>
          <pc:sldMk cId="3514892887" sldId="263"/>
        </pc:sldMkLst>
      </pc:sldChg>
      <pc:sldChg chg="del">
        <pc:chgData name="mildred fakoya" userId="131965fab95d6d5c" providerId="LiveId" clId="{59AE3835-AB4A-4B07-853B-4F9CD62DCD82}" dt="2020-08-05T21:21:02.367" v="48" actId="47"/>
        <pc:sldMkLst>
          <pc:docMk/>
          <pc:sldMk cId="2372968877" sldId="264"/>
        </pc:sldMkLst>
      </pc:sldChg>
      <pc:sldChg chg="del">
        <pc:chgData name="mildred fakoya" userId="131965fab95d6d5c" providerId="LiveId" clId="{59AE3835-AB4A-4B07-853B-4F9CD62DCD82}" dt="2020-08-05T21:21:00.701" v="43" actId="47"/>
        <pc:sldMkLst>
          <pc:docMk/>
          <pc:sldMk cId="381659708" sldId="266"/>
        </pc:sldMkLst>
      </pc:sldChg>
      <pc:sldChg chg="del">
        <pc:chgData name="mildred fakoya" userId="131965fab95d6d5c" providerId="LiveId" clId="{59AE3835-AB4A-4B07-853B-4F9CD62DCD82}" dt="2020-08-05T21:21:01.310" v="45" actId="47"/>
        <pc:sldMkLst>
          <pc:docMk/>
          <pc:sldMk cId="397072516" sldId="267"/>
        </pc:sldMkLst>
      </pc:sldChg>
      <pc:sldChg chg="addSp delSp modSp mod setBg">
        <pc:chgData name="mildred fakoya" userId="131965fab95d6d5c" providerId="LiveId" clId="{59AE3835-AB4A-4B07-853B-4F9CD62DCD82}" dt="2020-08-06T01:26:54.379" v="1642" actId="20577"/>
        <pc:sldMkLst>
          <pc:docMk/>
          <pc:sldMk cId="153491007" sldId="268"/>
        </pc:sldMkLst>
        <pc:spChg chg="mod">
          <ac:chgData name="mildred fakoya" userId="131965fab95d6d5c" providerId="LiveId" clId="{59AE3835-AB4A-4B07-853B-4F9CD62DCD82}" dt="2020-08-05T21:19:35.236" v="33" actId="1076"/>
          <ac:spMkLst>
            <pc:docMk/>
            <pc:sldMk cId="153491007" sldId="268"/>
            <ac:spMk id="2" creationId="{042C824B-4279-4D47-92DD-71F5353FAA23}"/>
          </ac:spMkLst>
        </pc:spChg>
        <pc:spChg chg="add del mod">
          <ac:chgData name="mildred fakoya" userId="131965fab95d6d5c" providerId="LiveId" clId="{59AE3835-AB4A-4B07-853B-4F9CD62DCD82}" dt="2020-08-05T21:18:44.930" v="22"/>
          <ac:spMkLst>
            <pc:docMk/>
            <pc:sldMk cId="153491007" sldId="268"/>
            <ac:spMk id="3" creationId="{50890B85-E09C-405C-AEE7-6F67782AE97A}"/>
          </ac:spMkLst>
        </pc:spChg>
        <pc:spChg chg="del">
          <ac:chgData name="mildred fakoya" userId="131965fab95d6d5c" providerId="LiveId" clId="{59AE3835-AB4A-4B07-853B-4F9CD62DCD82}" dt="2020-08-05T21:18:27.058" v="18" actId="478"/>
          <ac:spMkLst>
            <pc:docMk/>
            <pc:sldMk cId="153491007" sldId="268"/>
            <ac:spMk id="5" creationId="{25AD4F61-E023-4530-BF03-8BC2D825D0BF}"/>
          </ac:spMkLst>
        </pc:spChg>
        <pc:spChg chg="del">
          <ac:chgData name="mildred fakoya" userId="131965fab95d6d5c" providerId="LiveId" clId="{59AE3835-AB4A-4B07-853B-4F9CD62DCD82}" dt="2020-08-05T21:18:31.558" v="19" actId="478"/>
          <ac:spMkLst>
            <pc:docMk/>
            <pc:sldMk cId="153491007" sldId="268"/>
            <ac:spMk id="7" creationId="{E5564556-59F0-4D0A-A6CD-ADF8F4D7428B}"/>
          </ac:spMkLst>
        </pc:spChg>
        <pc:spChg chg="del">
          <ac:chgData name="mildred fakoya" userId="131965fab95d6d5c" providerId="LiveId" clId="{59AE3835-AB4A-4B07-853B-4F9CD62DCD82}" dt="2020-08-05T21:18:17.650" v="15" actId="478"/>
          <ac:spMkLst>
            <pc:docMk/>
            <pc:sldMk cId="153491007" sldId="268"/>
            <ac:spMk id="8" creationId="{E5585411-DE61-42EC-8DAB-BA853F129791}"/>
          </ac:spMkLst>
        </pc:spChg>
        <pc:spChg chg="del">
          <ac:chgData name="mildred fakoya" userId="131965fab95d6d5c" providerId="LiveId" clId="{59AE3835-AB4A-4B07-853B-4F9CD62DCD82}" dt="2020-08-05T21:18:23.925" v="17" actId="478"/>
          <ac:spMkLst>
            <pc:docMk/>
            <pc:sldMk cId="153491007" sldId="268"/>
            <ac:spMk id="9" creationId="{6D1E12A6-FA7A-477F-8C87-308C5B84B139}"/>
          </ac:spMkLst>
        </pc:spChg>
        <pc:spChg chg="add mod">
          <ac:chgData name="mildred fakoya" userId="131965fab95d6d5c" providerId="LiveId" clId="{59AE3835-AB4A-4B07-853B-4F9CD62DCD82}" dt="2020-08-06T01:26:54.379" v="1642" actId="20577"/>
          <ac:spMkLst>
            <pc:docMk/>
            <pc:sldMk cId="153491007" sldId="268"/>
            <ac:spMk id="12" creationId="{E131D4AC-1959-482C-B8C8-4DCA9D337105}"/>
          </ac:spMkLst>
        </pc:spChg>
        <pc:spChg chg="add">
          <ac:chgData name="mildred fakoya" userId="131965fab95d6d5c" providerId="LiveId" clId="{59AE3835-AB4A-4B07-853B-4F9CD62DCD82}" dt="2020-08-05T21:19:11.070" v="28" actId="26606"/>
          <ac:spMkLst>
            <pc:docMk/>
            <pc:sldMk cId="153491007" sldId="268"/>
            <ac:spMk id="16" creationId="{73C994B4-9721-4148-9EEC-6793CECDE8DD}"/>
          </ac:spMkLst>
        </pc:spChg>
        <pc:spChg chg="add">
          <ac:chgData name="mildred fakoya" userId="131965fab95d6d5c" providerId="LiveId" clId="{59AE3835-AB4A-4B07-853B-4F9CD62DCD82}" dt="2020-08-05T21:19:11.070" v="28" actId="26606"/>
          <ac:spMkLst>
            <pc:docMk/>
            <pc:sldMk cId="153491007" sldId="268"/>
            <ac:spMk id="18" creationId="{F9D95E49-763A-4886-B038-82F734740554}"/>
          </ac:spMkLst>
        </pc:spChg>
        <pc:spChg chg="add">
          <ac:chgData name="mildred fakoya" userId="131965fab95d6d5c" providerId="LiveId" clId="{59AE3835-AB4A-4B07-853B-4F9CD62DCD82}" dt="2020-08-05T21:19:11.070" v="28" actId="26606"/>
          <ac:spMkLst>
            <pc:docMk/>
            <pc:sldMk cId="153491007" sldId="268"/>
            <ac:spMk id="20" creationId="{D8BC5CF3-F657-4FA8-9F22-6B38CF646899}"/>
          </ac:spMkLst>
        </pc:spChg>
        <pc:spChg chg="add">
          <ac:chgData name="mildred fakoya" userId="131965fab95d6d5c" providerId="LiveId" clId="{59AE3835-AB4A-4B07-853B-4F9CD62DCD82}" dt="2020-08-05T21:19:11.070" v="28" actId="26606"/>
          <ac:spMkLst>
            <pc:docMk/>
            <pc:sldMk cId="153491007" sldId="268"/>
            <ac:spMk id="22" creationId="{8B928ACE-46CB-4CDC-A655-7180EC6A8B1A}"/>
          </ac:spMkLst>
        </pc:spChg>
        <pc:picChg chg="del">
          <ac:chgData name="mildred fakoya" userId="131965fab95d6d5c" providerId="LiveId" clId="{59AE3835-AB4A-4B07-853B-4F9CD62DCD82}" dt="2020-08-05T21:18:12.612" v="14" actId="478"/>
          <ac:picMkLst>
            <pc:docMk/>
            <pc:sldMk cId="153491007" sldId="268"/>
            <ac:picMk id="4" creationId="{CA38661C-A76F-46FD-B34B-75411EEC7E5E}"/>
          </ac:picMkLst>
        </pc:picChg>
        <pc:picChg chg="del">
          <ac:chgData name="mildred fakoya" userId="131965fab95d6d5c" providerId="LiveId" clId="{59AE3835-AB4A-4B07-853B-4F9CD62DCD82}" dt="2020-08-05T21:18:20.501" v="16" actId="478"/>
          <ac:picMkLst>
            <pc:docMk/>
            <pc:sldMk cId="153491007" sldId="268"/>
            <ac:picMk id="6" creationId="{6DA968F2-5A94-4613-A504-B78257B6B052}"/>
          </ac:picMkLst>
        </pc:picChg>
        <pc:picChg chg="add mod">
          <ac:chgData name="mildred fakoya" userId="131965fab95d6d5c" providerId="LiveId" clId="{59AE3835-AB4A-4B07-853B-4F9CD62DCD82}" dt="2020-08-05T21:19:11.070" v="28" actId="26606"/>
          <ac:picMkLst>
            <pc:docMk/>
            <pc:sldMk cId="153491007" sldId="268"/>
            <ac:picMk id="11" creationId="{3870ADD7-2CEE-4168-8C13-AE54F61845B3}"/>
          </ac:picMkLst>
        </pc:picChg>
        <pc:cxnChg chg="add">
          <ac:chgData name="mildred fakoya" userId="131965fab95d6d5c" providerId="LiveId" clId="{59AE3835-AB4A-4B07-853B-4F9CD62DCD82}" dt="2020-08-05T21:19:11.070" v="28" actId="26606"/>
          <ac:cxnSpMkLst>
            <pc:docMk/>
            <pc:sldMk cId="153491007" sldId="268"/>
            <ac:cxnSpMk id="24" creationId="{F1E07EB8-B07C-4EF5-8DE2-6B03F3EC83E1}"/>
          </ac:cxnSpMkLst>
        </pc:cxnChg>
        <pc:cxnChg chg="add">
          <ac:chgData name="mildred fakoya" userId="131965fab95d6d5c" providerId="LiveId" clId="{59AE3835-AB4A-4B07-853B-4F9CD62DCD82}" dt="2020-08-05T21:19:11.070" v="28" actId="26606"/>
          <ac:cxnSpMkLst>
            <pc:docMk/>
            <pc:sldMk cId="153491007" sldId="268"/>
            <ac:cxnSpMk id="26" creationId="{C39679CC-0AEA-4729-827F-5738C10515DE}"/>
          </ac:cxnSpMkLst>
        </pc:cxnChg>
      </pc:sldChg>
      <pc:sldChg chg="del">
        <pc:chgData name="mildred fakoya" userId="131965fab95d6d5c" providerId="LiveId" clId="{59AE3835-AB4A-4B07-853B-4F9CD62DCD82}" dt="2020-08-05T21:21:00.259" v="42" actId="47"/>
        <pc:sldMkLst>
          <pc:docMk/>
          <pc:sldMk cId="2127580902" sldId="269"/>
        </pc:sldMkLst>
      </pc:sldChg>
      <pc:sldChg chg="addSp delSp modSp new mod setBg setClrOvrMap">
        <pc:chgData name="mildred fakoya" userId="131965fab95d6d5c" providerId="LiveId" clId="{59AE3835-AB4A-4B07-853B-4F9CD62DCD82}" dt="2020-08-06T02:34:40.978" v="1657"/>
        <pc:sldMkLst>
          <pc:docMk/>
          <pc:sldMk cId="3770748318" sldId="269"/>
        </pc:sldMkLst>
        <pc:spChg chg="del">
          <ac:chgData name="mildred fakoya" userId="131965fab95d6d5c" providerId="LiveId" clId="{59AE3835-AB4A-4B07-853B-4F9CD62DCD82}" dt="2020-08-05T21:21:13.859" v="52" actId="478"/>
          <ac:spMkLst>
            <pc:docMk/>
            <pc:sldMk cId="3770748318" sldId="269"/>
            <ac:spMk id="2" creationId="{11179D0B-B2CB-43F6-94BE-40114B47E07C}"/>
          </ac:spMkLst>
        </pc:spChg>
        <pc:spChg chg="mod ord">
          <ac:chgData name="mildred fakoya" userId="131965fab95d6d5c" providerId="LiveId" clId="{59AE3835-AB4A-4B07-853B-4F9CD62DCD82}" dt="2020-08-06T02:34:40.978" v="1657"/>
          <ac:spMkLst>
            <pc:docMk/>
            <pc:sldMk cId="3770748318" sldId="269"/>
            <ac:spMk id="3" creationId="{BF111630-5F41-402C-8476-EF01FF79CC59}"/>
          </ac:spMkLst>
        </pc:spChg>
        <pc:spChg chg="add">
          <ac:chgData name="mildred fakoya" userId="131965fab95d6d5c" providerId="LiveId" clId="{59AE3835-AB4A-4B07-853B-4F9CD62DCD82}" dt="2020-08-05T21:21:28.648" v="54" actId="26606"/>
          <ac:spMkLst>
            <pc:docMk/>
            <pc:sldMk cId="3770748318" sldId="269"/>
            <ac:spMk id="10" creationId="{68A4132F-DEC6-4332-A00C-A11AD4519B6C}"/>
          </ac:spMkLst>
        </pc:spChg>
        <pc:spChg chg="add">
          <ac:chgData name="mildred fakoya" userId="131965fab95d6d5c" providerId="LiveId" clId="{59AE3835-AB4A-4B07-853B-4F9CD62DCD82}" dt="2020-08-05T21:21:28.648" v="54" actId="26606"/>
          <ac:spMkLst>
            <pc:docMk/>
            <pc:sldMk cId="3770748318" sldId="269"/>
            <ac:spMk id="12" creationId="{9B38642C-62C4-4E31-A5D3-BB1DD8CA3942}"/>
          </ac:spMkLst>
        </pc:spChg>
        <pc:spChg chg="add">
          <ac:chgData name="mildred fakoya" userId="131965fab95d6d5c" providerId="LiveId" clId="{59AE3835-AB4A-4B07-853B-4F9CD62DCD82}" dt="2020-08-05T21:21:28.648" v="54" actId="26606"/>
          <ac:spMkLst>
            <pc:docMk/>
            <pc:sldMk cId="3770748318" sldId="269"/>
            <ac:spMk id="14" creationId="{A9F66240-8C38-4069-A5C9-2D3FCD97EDAD}"/>
          </ac:spMkLst>
        </pc:spChg>
        <pc:picChg chg="add mod">
          <ac:chgData name="mildred fakoya" userId="131965fab95d6d5c" providerId="LiveId" clId="{59AE3835-AB4A-4B07-853B-4F9CD62DCD82}" dt="2020-08-05T21:21:34.269" v="55" actId="14100"/>
          <ac:picMkLst>
            <pc:docMk/>
            <pc:sldMk cId="3770748318" sldId="269"/>
            <ac:picMk id="5" creationId="{75AB1928-26A3-4A95-B9D6-E235A21E0A3C}"/>
          </ac:picMkLst>
        </pc:picChg>
      </pc:sldChg>
      <pc:sldChg chg="del">
        <pc:chgData name="mildred fakoya" userId="131965fab95d6d5c" providerId="LiveId" clId="{59AE3835-AB4A-4B07-853B-4F9CD62DCD82}" dt="2020-08-05T21:21:01.073" v="44" actId="47"/>
        <pc:sldMkLst>
          <pc:docMk/>
          <pc:sldMk cId="882630486" sldId="270"/>
        </pc:sldMkLst>
      </pc:sldChg>
      <pc:sldChg chg="modSp add mod ord">
        <pc:chgData name="mildred fakoya" userId="131965fab95d6d5c" providerId="LiveId" clId="{59AE3835-AB4A-4B07-853B-4F9CD62DCD82}" dt="2020-08-06T00:36:02.617" v="1593" actId="1076"/>
        <pc:sldMkLst>
          <pc:docMk/>
          <pc:sldMk cId="2997023575" sldId="270"/>
        </pc:sldMkLst>
        <pc:spChg chg="mod">
          <ac:chgData name="mildred fakoya" userId="131965fab95d6d5c" providerId="LiveId" clId="{59AE3835-AB4A-4B07-853B-4F9CD62DCD82}" dt="2020-08-06T00:36:02.617" v="1593" actId="1076"/>
          <ac:spMkLst>
            <pc:docMk/>
            <pc:sldMk cId="2997023575" sldId="270"/>
            <ac:spMk id="2" creationId="{042C824B-4279-4D47-92DD-71F5353FAA23}"/>
          </ac:spMkLst>
        </pc:spChg>
        <pc:spChg chg="mod">
          <ac:chgData name="mildred fakoya" userId="131965fab95d6d5c" providerId="LiveId" clId="{59AE3835-AB4A-4B07-853B-4F9CD62DCD82}" dt="2020-08-06T00:35:59.625" v="1592" actId="1076"/>
          <ac:spMkLst>
            <pc:docMk/>
            <pc:sldMk cId="2997023575" sldId="270"/>
            <ac:spMk id="12" creationId="{E131D4AC-1959-482C-B8C8-4DCA9D337105}"/>
          </ac:spMkLst>
        </pc:spChg>
        <pc:picChg chg="mod">
          <ac:chgData name="mildred fakoya" userId="131965fab95d6d5c" providerId="LiveId" clId="{59AE3835-AB4A-4B07-853B-4F9CD62DCD82}" dt="2020-08-05T21:23:00.232" v="95" actId="14100"/>
          <ac:picMkLst>
            <pc:docMk/>
            <pc:sldMk cId="2997023575" sldId="270"/>
            <ac:picMk id="11" creationId="{3870ADD7-2CEE-4168-8C13-AE54F61845B3}"/>
          </ac:picMkLst>
        </pc:picChg>
      </pc:sldChg>
      <pc:sldChg chg="addSp delSp modSp add mod ord">
        <pc:chgData name="mildred fakoya" userId="131965fab95d6d5c" providerId="LiveId" clId="{59AE3835-AB4A-4B07-853B-4F9CD62DCD82}" dt="2020-08-06T02:35:43.894" v="1659" actId="20577"/>
        <pc:sldMkLst>
          <pc:docMk/>
          <pc:sldMk cId="2170730815" sldId="271"/>
        </pc:sldMkLst>
        <pc:spChg chg="del">
          <ac:chgData name="mildred fakoya" userId="131965fab95d6d5c" providerId="LiveId" clId="{59AE3835-AB4A-4B07-853B-4F9CD62DCD82}" dt="2020-08-05T21:28:38.030" v="115" actId="478"/>
          <ac:spMkLst>
            <pc:docMk/>
            <pc:sldMk cId="2170730815" sldId="271"/>
            <ac:spMk id="2" creationId="{042C824B-4279-4D47-92DD-71F5353FAA23}"/>
          </ac:spMkLst>
        </pc:spChg>
        <pc:spChg chg="add del">
          <ac:chgData name="mildred fakoya" userId="131965fab95d6d5c" providerId="LiveId" clId="{59AE3835-AB4A-4B07-853B-4F9CD62DCD82}" dt="2020-08-05T21:28:02.673" v="108"/>
          <ac:spMkLst>
            <pc:docMk/>
            <pc:sldMk cId="2170730815" sldId="271"/>
            <ac:spMk id="3" creationId="{97E2E5B4-5C27-4D9E-AF32-C46A709A8A3B}"/>
          </ac:spMkLst>
        </pc:spChg>
        <pc:spChg chg="add mod">
          <ac:chgData name="mildred fakoya" userId="131965fab95d6d5c" providerId="LiveId" clId="{59AE3835-AB4A-4B07-853B-4F9CD62DCD82}" dt="2020-08-06T02:35:43.894" v="1659" actId="20577"/>
          <ac:spMkLst>
            <pc:docMk/>
            <pc:sldMk cId="2170730815" sldId="271"/>
            <ac:spMk id="4" creationId="{F88967BB-05D7-4DD2-826D-3610BCB810F0}"/>
          </ac:spMkLst>
        </pc:spChg>
        <pc:spChg chg="add del mod">
          <ac:chgData name="mildred fakoya" userId="131965fab95d6d5c" providerId="LiveId" clId="{59AE3835-AB4A-4B07-853B-4F9CD62DCD82}" dt="2020-08-05T21:28:41.509" v="116" actId="478"/>
          <ac:spMkLst>
            <pc:docMk/>
            <pc:sldMk cId="2170730815" sldId="271"/>
            <ac:spMk id="6" creationId="{6F68D251-9A39-4AAF-A962-FB33AD7A5222}"/>
          </ac:spMkLst>
        </pc:spChg>
        <pc:spChg chg="del mod">
          <ac:chgData name="mildred fakoya" userId="131965fab95d6d5c" providerId="LiveId" clId="{59AE3835-AB4A-4B07-853B-4F9CD62DCD82}" dt="2020-08-05T21:28:08.384" v="110" actId="478"/>
          <ac:spMkLst>
            <pc:docMk/>
            <pc:sldMk cId="2170730815" sldId="271"/>
            <ac:spMk id="12" creationId="{E131D4AC-1959-482C-B8C8-4DCA9D337105}"/>
          </ac:spMkLst>
        </pc:spChg>
      </pc:sldChg>
      <pc:sldChg chg="addSp delSp modSp new mod setBg">
        <pc:chgData name="mildred fakoya" userId="131965fab95d6d5c" providerId="LiveId" clId="{59AE3835-AB4A-4B07-853B-4F9CD62DCD82}" dt="2020-08-05T22:55:07.821" v="796" actId="20577"/>
        <pc:sldMkLst>
          <pc:docMk/>
          <pc:sldMk cId="1068845466" sldId="272"/>
        </pc:sldMkLst>
        <pc:spChg chg="add del mod ord">
          <ac:chgData name="mildred fakoya" userId="131965fab95d6d5c" providerId="LiveId" clId="{59AE3835-AB4A-4B07-853B-4F9CD62DCD82}" dt="2020-08-05T22:55:07.821" v="796" actId="20577"/>
          <ac:spMkLst>
            <pc:docMk/>
            <pc:sldMk cId="1068845466" sldId="272"/>
            <ac:spMk id="2" creationId="{519F2725-4D93-44B6-A6B4-F94116377A62}"/>
          </ac:spMkLst>
        </pc:spChg>
        <pc:spChg chg="del">
          <ac:chgData name="mildred fakoya" userId="131965fab95d6d5c" providerId="LiveId" clId="{59AE3835-AB4A-4B07-853B-4F9CD62DCD82}" dt="2020-08-05T21:29:12.183" v="119" actId="931"/>
          <ac:spMkLst>
            <pc:docMk/>
            <pc:sldMk cId="1068845466" sldId="272"/>
            <ac:spMk id="3" creationId="{02B68D93-92A6-4F48-8D41-FA5062A51DB7}"/>
          </ac:spMkLst>
        </pc:spChg>
        <pc:spChg chg="add">
          <ac:chgData name="mildred fakoya" userId="131965fab95d6d5c" providerId="LiveId" clId="{59AE3835-AB4A-4B07-853B-4F9CD62DCD82}" dt="2020-08-05T21:29:23.453" v="128" actId="26606"/>
          <ac:spMkLst>
            <pc:docMk/>
            <pc:sldMk cId="1068845466" sldId="272"/>
            <ac:spMk id="16" creationId="{B497CCB5-5FC2-473C-AFCC-2430CEF1DF71}"/>
          </ac:spMkLst>
        </pc:spChg>
        <pc:spChg chg="add">
          <ac:chgData name="mildred fakoya" userId="131965fab95d6d5c" providerId="LiveId" clId="{59AE3835-AB4A-4B07-853B-4F9CD62DCD82}" dt="2020-08-05T21:29:23.453" v="128" actId="26606"/>
          <ac:spMkLst>
            <pc:docMk/>
            <pc:sldMk cId="1068845466" sldId="272"/>
            <ac:spMk id="18" creationId="{599C8C75-BFDF-44E7-A028-EEB5EDD58817}"/>
          </ac:spMkLst>
        </pc:spChg>
        <pc:picChg chg="add mod ord">
          <ac:chgData name="mildred fakoya" userId="131965fab95d6d5c" providerId="LiveId" clId="{59AE3835-AB4A-4B07-853B-4F9CD62DCD82}" dt="2020-08-05T21:29:40.357" v="131" actId="14100"/>
          <ac:picMkLst>
            <pc:docMk/>
            <pc:sldMk cId="1068845466" sldId="272"/>
            <ac:picMk id="5" creationId="{C5050C14-8CAA-4BA3-A9E1-120D6C9AC845}"/>
          </ac:picMkLst>
        </pc:picChg>
        <pc:picChg chg="add mod ord">
          <ac:chgData name="mildred fakoya" userId="131965fab95d6d5c" providerId="LiveId" clId="{59AE3835-AB4A-4B07-853B-4F9CD62DCD82}" dt="2020-08-05T21:29:23.453" v="128" actId="26606"/>
          <ac:picMkLst>
            <pc:docMk/>
            <pc:sldMk cId="1068845466" sldId="272"/>
            <ac:picMk id="7" creationId="{B44CB099-EE56-48E6-877B-428F38713C19}"/>
          </ac:picMkLst>
        </pc:picChg>
        <pc:picChg chg="add mod">
          <ac:chgData name="mildred fakoya" userId="131965fab95d6d5c" providerId="LiveId" clId="{59AE3835-AB4A-4B07-853B-4F9CD62DCD82}" dt="2020-08-05T21:29:23.453" v="128" actId="26606"/>
          <ac:picMkLst>
            <pc:docMk/>
            <pc:sldMk cId="1068845466" sldId="272"/>
            <ac:picMk id="9" creationId="{5F644404-BB07-48FE-A2A0-996DFB05ED1C}"/>
          </ac:picMkLst>
        </pc:picChg>
        <pc:picChg chg="add mod">
          <ac:chgData name="mildred fakoya" userId="131965fab95d6d5c" providerId="LiveId" clId="{59AE3835-AB4A-4B07-853B-4F9CD62DCD82}" dt="2020-08-05T21:29:23.453" v="128" actId="26606"/>
          <ac:picMkLst>
            <pc:docMk/>
            <pc:sldMk cId="1068845466" sldId="272"/>
            <ac:picMk id="11" creationId="{1E47716C-8DC2-4F08-AF79-2371DF288723}"/>
          </ac:picMkLst>
        </pc:picChg>
      </pc:sldChg>
      <pc:sldChg chg="new del">
        <pc:chgData name="mildred fakoya" userId="131965fab95d6d5c" providerId="LiveId" clId="{59AE3835-AB4A-4B07-853B-4F9CD62DCD82}" dt="2020-08-05T21:30:15" v="148" actId="47"/>
        <pc:sldMkLst>
          <pc:docMk/>
          <pc:sldMk cId="3302845044" sldId="273"/>
        </pc:sldMkLst>
      </pc:sldChg>
      <pc:sldChg chg="addSp delSp modSp add mod ord">
        <pc:chgData name="mildred fakoya" userId="131965fab95d6d5c" providerId="LiveId" clId="{59AE3835-AB4A-4B07-853B-4F9CD62DCD82}" dt="2020-08-06T00:37:07.157" v="1594" actId="313"/>
        <pc:sldMkLst>
          <pc:docMk/>
          <pc:sldMk cId="3584000108" sldId="273"/>
        </pc:sldMkLst>
        <pc:spChg chg="mod ord">
          <ac:chgData name="mildred fakoya" userId="131965fab95d6d5c" providerId="LiveId" clId="{59AE3835-AB4A-4B07-853B-4F9CD62DCD82}" dt="2020-08-06T00:37:07.157" v="1594" actId="313"/>
          <ac:spMkLst>
            <pc:docMk/>
            <pc:sldMk cId="3584000108" sldId="273"/>
            <ac:spMk id="2" creationId="{042C824B-4279-4D47-92DD-71F5353FAA23}"/>
          </ac:spMkLst>
        </pc:spChg>
        <pc:spChg chg="del">
          <ac:chgData name="mildred fakoya" userId="131965fab95d6d5c" providerId="LiveId" clId="{59AE3835-AB4A-4B07-853B-4F9CD62DCD82}" dt="2020-08-05T21:30:30.819" v="152" actId="478"/>
          <ac:spMkLst>
            <pc:docMk/>
            <pc:sldMk cId="3584000108" sldId="273"/>
            <ac:spMk id="12" creationId="{E131D4AC-1959-482C-B8C8-4DCA9D337105}"/>
          </ac:spMkLst>
        </pc:spChg>
        <pc:spChg chg="add del mod">
          <ac:chgData name="mildred fakoya" userId="131965fab95d6d5c" providerId="LiveId" clId="{59AE3835-AB4A-4B07-853B-4F9CD62DCD82}" dt="2020-08-05T22:53:51.752" v="616" actId="478"/>
          <ac:spMkLst>
            <pc:docMk/>
            <pc:sldMk cId="3584000108" sldId="273"/>
            <ac:spMk id="13" creationId="{C1A0DD67-BC05-455A-ACA6-9BA443CD8130}"/>
          </ac:spMkLst>
        </pc:spChg>
        <pc:spChg chg="del">
          <ac:chgData name="mildred fakoya" userId="131965fab95d6d5c" providerId="LiveId" clId="{59AE3835-AB4A-4B07-853B-4F9CD62DCD82}" dt="2020-08-05T22:51:31.383" v="486" actId="26606"/>
          <ac:spMkLst>
            <pc:docMk/>
            <pc:sldMk cId="3584000108" sldId="273"/>
            <ac:spMk id="16" creationId="{73C994B4-9721-4148-9EEC-6793CECDE8DD}"/>
          </ac:spMkLst>
        </pc:spChg>
        <pc:spChg chg="del">
          <ac:chgData name="mildred fakoya" userId="131965fab95d6d5c" providerId="LiveId" clId="{59AE3835-AB4A-4B07-853B-4F9CD62DCD82}" dt="2020-08-05T22:51:31.383" v="486" actId="26606"/>
          <ac:spMkLst>
            <pc:docMk/>
            <pc:sldMk cId="3584000108" sldId="273"/>
            <ac:spMk id="18" creationId="{F9D95E49-763A-4886-B038-82F734740554}"/>
          </ac:spMkLst>
        </pc:spChg>
        <pc:spChg chg="del">
          <ac:chgData name="mildred fakoya" userId="131965fab95d6d5c" providerId="LiveId" clId="{59AE3835-AB4A-4B07-853B-4F9CD62DCD82}" dt="2020-08-05T22:51:31.383" v="486" actId="26606"/>
          <ac:spMkLst>
            <pc:docMk/>
            <pc:sldMk cId="3584000108" sldId="273"/>
            <ac:spMk id="20" creationId="{D8BC5CF3-F657-4FA8-9F22-6B38CF646899}"/>
          </ac:spMkLst>
        </pc:spChg>
        <pc:spChg chg="del">
          <ac:chgData name="mildred fakoya" userId="131965fab95d6d5c" providerId="LiveId" clId="{59AE3835-AB4A-4B07-853B-4F9CD62DCD82}" dt="2020-08-05T22:51:31.383" v="486" actId="26606"/>
          <ac:spMkLst>
            <pc:docMk/>
            <pc:sldMk cId="3584000108" sldId="273"/>
            <ac:spMk id="22" creationId="{8B928ACE-46CB-4CDC-A655-7180EC6A8B1A}"/>
          </ac:spMkLst>
        </pc:spChg>
        <pc:spChg chg="add del">
          <ac:chgData name="mildred fakoya" userId="131965fab95d6d5c" providerId="LiveId" clId="{59AE3835-AB4A-4B07-853B-4F9CD62DCD82}" dt="2020-08-05T22:53:20.711" v="611" actId="26606"/>
          <ac:spMkLst>
            <pc:docMk/>
            <pc:sldMk cId="3584000108" sldId="273"/>
            <ac:spMk id="31" creationId="{928F64C6-FE22-4FC1-A763-DFCC514811BD}"/>
          </ac:spMkLst>
        </pc:spChg>
        <pc:spChg chg="add del">
          <ac:chgData name="mildred fakoya" userId="131965fab95d6d5c" providerId="LiveId" clId="{59AE3835-AB4A-4B07-853B-4F9CD62DCD82}" dt="2020-08-05T22:53:42.833" v="615" actId="26606"/>
          <ac:spMkLst>
            <pc:docMk/>
            <pc:sldMk cId="3584000108" sldId="273"/>
            <ac:spMk id="40" creationId="{7AE95D8F-9825-4222-8846-E3461598CC62}"/>
          </ac:spMkLst>
        </pc:spChg>
        <pc:spChg chg="add">
          <ac:chgData name="mildred fakoya" userId="131965fab95d6d5c" providerId="LiveId" clId="{59AE3835-AB4A-4B07-853B-4F9CD62DCD82}" dt="2020-08-05T22:53:42.833" v="615" actId="26606"/>
          <ac:spMkLst>
            <pc:docMk/>
            <pc:sldMk cId="3584000108" sldId="273"/>
            <ac:spMk id="51" creationId="{B497CCB5-5FC2-473C-AFCC-2430CEF1DF71}"/>
          </ac:spMkLst>
        </pc:spChg>
        <pc:spChg chg="add">
          <ac:chgData name="mildred fakoya" userId="131965fab95d6d5c" providerId="LiveId" clId="{59AE3835-AB4A-4B07-853B-4F9CD62DCD82}" dt="2020-08-05T22:53:42.833" v="615" actId="26606"/>
          <ac:spMkLst>
            <pc:docMk/>
            <pc:sldMk cId="3584000108" sldId="273"/>
            <ac:spMk id="53" creationId="{599C8C75-BFDF-44E7-A028-EEB5EDD58817}"/>
          </ac:spMkLst>
        </pc:spChg>
        <pc:picChg chg="add mod ord">
          <ac:chgData name="mildred fakoya" userId="131965fab95d6d5c" providerId="LiveId" clId="{59AE3835-AB4A-4B07-853B-4F9CD62DCD82}" dt="2020-08-05T22:53:42.833" v="615" actId="26606"/>
          <ac:picMkLst>
            <pc:docMk/>
            <pc:sldMk cId="3584000108" sldId="273"/>
            <ac:picMk id="4" creationId="{46F7EEF4-1D69-49DE-9AD3-FBF3B4FF41A2}"/>
          </ac:picMkLst>
        </pc:picChg>
        <pc:picChg chg="add mod">
          <ac:chgData name="mildred fakoya" userId="131965fab95d6d5c" providerId="LiveId" clId="{59AE3835-AB4A-4B07-853B-4F9CD62DCD82}" dt="2020-08-05T22:53:42.833" v="615" actId="26606"/>
          <ac:picMkLst>
            <pc:docMk/>
            <pc:sldMk cId="3584000108" sldId="273"/>
            <ac:picMk id="6" creationId="{B35B8E11-22FD-49F3-ADCC-5855B3C66359}"/>
          </ac:picMkLst>
        </pc:picChg>
        <pc:picChg chg="add mod">
          <ac:chgData name="mildred fakoya" userId="131965fab95d6d5c" providerId="LiveId" clId="{59AE3835-AB4A-4B07-853B-4F9CD62DCD82}" dt="2020-08-05T22:53:42.833" v="615" actId="26606"/>
          <ac:picMkLst>
            <pc:docMk/>
            <pc:sldMk cId="3584000108" sldId="273"/>
            <ac:picMk id="8" creationId="{9DC95286-3E54-4EE6-8408-CA166A15C5E7}"/>
          </ac:picMkLst>
        </pc:picChg>
        <pc:picChg chg="add mod ord">
          <ac:chgData name="mildred fakoya" userId="131965fab95d6d5c" providerId="LiveId" clId="{59AE3835-AB4A-4B07-853B-4F9CD62DCD82}" dt="2020-08-05T22:53:42.833" v="615" actId="26606"/>
          <ac:picMkLst>
            <pc:docMk/>
            <pc:sldMk cId="3584000108" sldId="273"/>
            <ac:picMk id="10" creationId="{23C9BD24-D014-4314-B9FE-CEB701833BDE}"/>
          </ac:picMkLst>
        </pc:picChg>
        <pc:picChg chg="del mod ord">
          <ac:chgData name="mildred fakoya" userId="131965fab95d6d5c" providerId="LiveId" clId="{59AE3835-AB4A-4B07-853B-4F9CD62DCD82}" dt="2020-08-05T22:53:15.369" v="610" actId="478"/>
          <ac:picMkLst>
            <pc:docMk/>
            <pc:sldMk cId="3584000108" sldId="273"/>
            <ac:picMk id="11" creationId="{3870ADD7-2CEE-4168-8C13-AE54F61845B3}"/>
          </ac:picMkLst>
        </pc:picChg>
        <pc:cxnChg chg="del">
          <ac:chgData name="mildred fakoya" userId="131965fab95d6d5c" providerId="LiveId" clId="{59AE3835-AB4A-4B07-853B-4F9CD62DCD82}" dt="2020-08-05T22:51:31.383" v="486" actId="26606"/>
          <ac:cxnSpMkLst>
            <pc:docMk/>
            <pc:sldMk cId="3584000108" sldId="273"/>
            <ac:cxnSpMk id="24" creationId="{F1E07EB8-B07C-4EF5-8DE2-6B03F3EC83E1}"/>
          </ac:cxnSpMkLst>
        </pc:cxnChg>
        <pc:cxnChg chg="del">
          <ac:chgData name="mildred fakoya" userId="131965fab95d6d5c" providerId="LiveId" clId="{59AE3835-AB4A-4B07-853B-4F9CD62DCD82}" dt="2020-08-05T22:51:31.383" v="486" actId="26606"/>
          <ac:cxnSpMkLst>
            <pc:docMk/>
            <pc:sldMk cId="3584000108" sldId="273"/>
            <ac:cxnSpMk id="26" creationId="{C39679CC-0AEA-4729-827F-5738C10515DE}"/>
          </ac:cxnSpMkLst>
        </pc:cxnChg>
        <pc:cxnChg chg="add del">
          <ac:chgData name="mildred fakoya" userId="131965fab95d6d5c" providerId="LiveId" clId="{59AE3835-AB4A-4B07-853B-4F9CD62DCD82}" dt="2020-08-05T22:53:20.711" v="611" actId="26606"/>
          <ac:cxnSpMkLst>
            <pc:docMk/>
            <pc:sldMk cId="3584000108" sldId="273"/>
            <ac:cxnSpMk id="33" creationId="{5C34627B-48E6-4F4D-B843-97717A86B490}"/>
          </ac:cxnSpMkLst>
        </pc:cxnChg>
        <pc:cxnChg chg="add del">
          <ac:chgData name="mildred fakoya" userId="131965fab95d6d5c" providerId="LiveId" clId="{59AE3835-AB4A-4B07-853B-4F9CD62DCD82}" dt="2020-08-05T22:53:42.833" v="615" actId="26606"/>
          <ac:cxnSpMkLst>
            <pc:docMk/>
            <pc:sldMk cId="3584000108" sldId="273"/>
            <ac:cxnSpMk id="38" creationId="{DFDA47BC-3069-47F5-8257-24B3B1F76A08}"/>
          </ac:cxnSpMkLst>
        </pc:cxnChg>
        <pc:cxnChg chg="add del">
          <ac:chgData name="mildred fakoya" userId="131965fab95d6d5c" providerId="LiveId" clId="{59AE3835-AB4A-4B07-853B-4F9CD62DCD82}" dt="2020-08-05T22:53:42.833" v="615" actId="26606"/>
          <ac:cxnSpMkLst>
            <pc:docMk/>
            <pc:sldMk cId="3584000108" sldId="273"/>
            <ac:cxnSpMk id="42" creationId="{942B920A-73AD-402A-8EEF-B88E1A9398B8}"/>
          </ac:cxnSpMkLst>
        </pc:cxnChg>
        <pc:cxnChg chg="add del">
          <ac:chgData name="mildred fakoya" userId="131965fab95d6d5c" providerId="LiveId" clId="{59AE3835-AB4A-4B07-853B-4F9CD62DCD82}" dt="2020-08-05T22:53:42.833" v="615" actId="26606"/>
          <ac:cxnSpMkLst>
            <pc:docMk/>
            <pc:sldMk cId="3584000108" sldId="273"/>
            <ac:cxnSpMk id="44" creationId="{00C9EB70-BC82-414A-BF8D-AD7FC6727616}"/>
          </ac:cxnSpMkLst>
        </pc:cxnChg>
        <pc:cxnChg chg="add del">
          <ac:chgData name="mildred fakoya" userId="131965fab95d6d5c" providerId="LiveId" clId="{59AE3835-AB4A-4B07-853B-4F9CD62DCD82}" dt="2020-08-05T22:53:42.833" v="615" actId="26606"/>
          <ac:cxnSpMkLst>
            <pc:docMk/>
            <pc:sldMk cId="3584000108" sldId="273"/>
            <ac:cxnSpMk id="46" creationId="{3217665F-0036-444A-8D4A-33AF36A36A42}"/>
          </ac:cxnSpMkLst>
        </pc:cxnChg>
      </pc:sldChg>
      <pc:sldChg chg="add del">
        <pc:chgData name="mildred fakoya" userId="131965fab95d6d5c" providerId="LiveId" clId="{59AE3835-AB4A-4B07-853B-4F9CD62DCD82}" dt="2020-08-05T22:42:21.054" v="203" actId="2696"/>
        <pc:sldMkLst>
          <pc:docMk/>
          <pc:sldMk cId="3067038609" sldId="274"/>
        </pc:sldMkLst>
      </pc:sldChg>
      <pc:sldChg chg="addSp delSp modSp new mod setBg modAnim">
        <pc:chgData name="mildred fakoya" userId="131965fab95d6d5c" providerId="LiveId" clId="{59AE3835-AB4A-4B07-853B-4F9CD62DCD82}" dt="2020-08-06T00:26:43.375" v="1484" actId="14100"/>
        <pc:sldMkLst>
          <pc:docMk/>
          <pc:sldMk cId="3148948765" sldId="274"/>
        </pc:sldMkLst>
        <pc:spChg chg="del">
          <ac:chgData name="mildred fakoya" userId="131965fab95d6d5c" providerId="LiveId" clId="{59AE3835-AB4A-4B07-853B-4F9CD62DCD82}" dt="2020-08-05T22:43:02.113" v="206" actId="478"/>
          <ac:spMkLst>
            <pc:docMk/>
            <pc:sldMk cId="3148948765" sldId="274"/>
            <ac:spMk id="2" creationId="{947B5779-D94C-4FAB-A248-AE2D29AD780F}"/>
          </ac:spMkLst>
        </pc:spChg>
        <pc:spChg chg="del">
          <ac:chgData name="mildred fakoya" userId="131965fab95d6d5c" providerId="LiveId" clId="{59AE3835-AB4A-4B07-853B-4F9CD62DCD82}" dt="2020-08-05T22:42:56.115" v="205"/>
          <ac:spMkLst>
            <pc:docMk/>
            <pc:sldMk cId="3148948765" sldId="274"/>
            <ac:spMk id="3" creationId="{7F200CA2-C0C2-4997-8A4F-BB8739FF8F40}"/>
          </ac:spMkLst>
        </pc:spChg>
        <pc:spChg chg="add mod">
          <ac:chgData name="mildred fakoya" userId="131965fab95d6d5c" providerId="LiveId" clId="{59AE3835-AB4A-4B07-853B-4F9CD62DCD82}" dt="2020-08-05T22:47:37.275" v="318" actId="14100"/>
          <ac:spMkLst>
            <pc:docMk/>
            <pc:sldMk cId="3148948765" sldId="274"/>
            <ac:spMk id="5" creationId="{572DB60F-273C-42F0-9B35-E61A39D26D29}"/>
          </ac:spMkLst>
        </pc:spChg>
        <pc:spChg chg="add del">
          <ac:chgData name="mildred fakoya" userId="131965fab95d6d5c" providerId="LiveId" clId="{59AE3835-AB4A-4B07-853B-4F9CD62DCD82}" dt="2020-08-05T22:43:20.757" v="208" actId="26606"/>
          <ac:spMkLst>
            <pc:docMk/>
            <pc:sldMk cId="3148948765" sldId="274"/>
            <ac:spMk id="9" creationId="{57845966-6EFC-468A-9CC7-BAB4B95854E7}"/>
          </ac:spMkLst>
        </pc:spChg>
        <pc:spChg chg="add mod">
          <ac:chgData name="mildred fakoya" userId="131965fab95d6d5c" providerId="LiveId" clId="{59AE3835-AB4A-4B07-853B-4F9CD62DCD82}" dt="2020-08-05T22:48:23.788" v="431" actId="20577"/>
          <ac:spMkLst>
            <pc:docMk/>
            <pc:sldMk cId="3148948765" sldId="274"/>
            <ac:spMk id="10" creationId="{E29D35A3-9F1E-421C-B075-88343A1B6EBF}"/>
          </ac:spMkLst>
        </pc:spChg>
        <pc:spChg chg="add del">
          <ac:chgData name="mildred fakoya" userId="131965fab95d6d5c" providerId="LiveId" clId="{59AE3835-AB4A-4B07-853B-4F9CD62DCD82}" dt="2020-08-05T22:43:20.757" v="208" actId="26606"/>
          <ac:spMkLst>
            <pc:docMk/>
            <pc:sldMk cId="3148948765" sldId="274"/>
            <ac:spMk id="13" creationId="{ADAD1991-FFD1-4E94-ABAB-7560D33008E4}"/>
          </ac:spMkLst>
        </pc:spChg>
        <pc:picChg chg="add mod">
          <ac:chgData name="mildred fakoya" userId="131965fab95d6d5c" providerId="LiveId" clId="{59AE3835-AB4A-4B07-853B-4F9CD62DCD82}" dt="2020-08-06T00:26:43.375" v="1484" actId="14100"/>
          <ac:picMkLst>
            <pc:docMk/>
            <pc:sldMk cId="3148948765" sldId="274"/>
            <ac:picMk id="4" creationId="{2268BC4E-E5FE-4491-8B75-E52E2178C685}"/>
          </ac:picMkLst>
        </pc:picChg>
        <pc:picChg chg="add del">
          <ac:chgData name="mildred fakoya" userId="131965fab95d6d5c" providerId="LiveId" clId="{59AE3835-AB4A-4B07-853B-4F9CD62DCD82}" dt="2020-08-05T22:43:20.757" v="208" actId="26606"/>
          <ac:picMkLst>
            <pc:docMk/>
            <pc:sldMk cId="3148948765" sldId="274"/>
            <ac:picMk id="11" creationId="{75554383-98AF-4A47-BB65-705FAAA4BE6A}"/>
          </ac:picMkLst>
        </pc:picChg>
      </pc:sldChg>
      <pc:sldChg chg="addSp delSp modSp add mod ord setBg setClrOvrMap">
        <pc:chgData name="mildred fakoya" userId="131965fab95d6d5c" providerId="LiveId" clId="{59AE3835-AB4A-4B07-853B-4F9CD62DCD82}" dt="2020-08-05T23:10:16.945" v="1140" actId="14100"/>
        <pc:sldMkLst>
          <pc:docMk/>
          <pc:sldMk cId="495478711" sldId="275"/>
        </pc:sldMkLst>
        <pc:spChg chg="mod">
          <ac:chgData name="mildred fakoya" userId="131965fab95d6d5c" providerId="LiveId" clId="{59AE3835-AB4A-4B07-853B-4F9CD62DCD82}" dt="2020-08-05T23:09:27.602" v="1133" actId="27636"/>
          <ac:spMkLst>
            <pc:docMk/>
            <pc:sldMk cId="495478711" sldId="275"/>
            <ac:spMk id="2" creationId="{042C824B-4279-4D47-92DD-71F5353FAA23}"/>
          </ac:spMkLst>
        </pc:spChg>
        <pc:spChg chg="add mod ord">
          <ac:chgData name="mildred fakoya" userId="131965fab95d6d5c" providerId="LiveId" clId="{59AE3835-AB4A-4B07-853B-4F9CD62DCD82}" dt="2020-08-05T23:10:00.138" v="1138" actId="255"/>
          <ac:spMkLst>
            <pc:docMk/>
            <pc:sldMk cId="495478711" sldId="275"/>
            <ac:spMk id="3" creationId="{F1F147A3-CDCB-4AC8-82A8-6B1E1372A352}"/>
          </ac:spMkLst>
        </pc:spChg>
        <pc:spChg chg="del mod">
          <ac:chgData name="mildred fakoya" userId="131965fab95d6d5c" providerId="LiveId" clId="{59AE3835-AB4A-4B07-853B-4F9CD62DCD82}" dt="2020-08-05T22:56:31.193" v="840"/>
          <ac:spMkLst>
            <pc:docMk/>
            <pc:sldMk cId="495478711" sldId="275"/>
            <ac:spMk id="12" creationId="{E131D4AC-1959-482C-B8C8-4DCA9D337105}"/>
          </ac:spMkLst>
        </pc:spChg>
        <pc:spChg chg="add mod ord">
          <ac:chgData name="mildred fakoya" userId="131965fab95d6d5c" providerId="LiveId" clId="{59AE3835-AB4A-4B07-853B-4F9CD62DCD82}" dt="2020-08-05T23:10:16.945" v="1140" actId="14100"/>
          <ac:spMkLst>
            <pc:docMk/>
            <pc:sldMk cId="495478711" sldId="275"/>
            <ac:spMk id="14" creationId="{F12241A4-6DA0-413D-B858-8C0EF5F357AA}"/>
          </ac:spMkLst>
        </pc:spChg>
        <pc:spChg chg="add del">
          <ac:chgData name="mildred fakoya" userId="131965fab95d6d5c" providerId="LiveId" clId="{59AE3835-AB4A-4B07-853B-4F9CD62DCD82}" dt="2020-08-05T23:09:21.152" v="1131" actId="26606"/>
          <ac:spMkLst>
            <pc:docMk/>
            <pc:sldMk cId="495478711" sldId="275"/>
            <ac:spMk id="16" creationId="{73C994B4-9721-4148-9EEC-6793CECDE8DD}"/>
          </ac:spMkLst>
        </pc:spChg>
        <pc:spChg chg="add del">
          <ac:chgData name="mildred fakoya" userId="131965fab95d6d5c" providerId="LiveId" clId="{59AE3835-AB4A-4B07-853B-4F9CD62DCD82}" dt="2020-08-05T23:09:21.152" v="1131" actId="26606"/>
          <ac:spMkLst>
            <pc:docMk/>
            <pc:sldMk cId="495478711" sldId="275"/>
            <ac:spMk id="18" creationId="{F9D95E49-763A-4886-B038-82F734740554}"/>
          </ac:spMkLst>
        </pc:spChg>
        <pc:spChg chg="add del">
          <ac:chgData name="mildred fakoya" userId="131965fab95d6d5c" providerId="LiveId" clId="{59AE3835-AB4A-4B07-853B-4F9CD62DCD82}" dt="2020-08-05T23:09:21.152" v="1131" actId="26606"/>
          <ac:spMkLst>
            <pc:docMk/>
            <pc:sldMk cId="495478711" sldId="275"/>
            <ac:spMk id="20" creationId="{D8BC5CF3-F657-4FA8-9F22-6B38CF646899}"/>
          </ac:spMkLst>
        </pc:spChg>
        <pc:spChg chg="add del">
          <ac:chgData name="mildred fakoya" userId="131965fab95d6d5c" providerId="LiveId" clId="{59AE3835-AB4A-4B07-853B-4F9CD62DCD82}" dt="2020-08-05T23:09:21.152" v="1131" actId="26606"/>
          <ac:spMkLst>
            <pc:docMk/>
            <pc:sldMk cId="495478711" sldId="275"/>
            <ac:spMk id="22" creationId="{8B928ACE-46CB-4CDC-A655-7180EC6A8B1A}"/>
          </ac:spMkLst>
        </pc:spChg>
        <pc:spChg chg="add del">
          <ac:chgData name="mildred fakoya" userId="131965fab95d6d5c" providerId="LiveId" clId="{59AE3835-AB4A-4B07-853B-4F9CD62DCD82}" dt="2020-08-05T23:09:08.813" v="1126" actId="26606"/>
          <ac:spMkLst>
            <pc:docMk/>
            <pc:sldMk cId="495478711" sldId="275"/>
            <ac:spMk id="31" creationId="{C475749F-F487-4EFB-ABC7-C1359590EB76}"/>
          </ac:spMkLst>
        </pc:spChg>
        <pc:spChg chg="add del">
          <ac:chgData name="mildred fakoya" userId="131965fab95d6d5c" providerId="LiveId" clId="{59AE3835-AB4A-4B07-853B-4F9CD62DCD82}" dt="2020-08-05T23:09:10.552" v="1128" actId="26606"/>
          <ac:spMkLst>
            <pc:docMk/>
            <pc:sldMk cId="495478711" sldId="275"/>
            <ac:spMk id="33" creationId="{247AB924-1B87-43FC-B7C7-B112D5C51A0E}"/>
          </ac:spMkLst>
        </pc:spChg>
        <pc:spChg chg="add del">
          <ac:chgData name="mildred fakoya" userId="131965fab95d6d5c" providerId="LiveId" clId="{59AE3835-AB4A-4B07-853B-4F9CD62DCD82}" dt="2020-08-05T23:09:21.139" v="1130" actId="26606"/>
          <ac:spMkLst>
            <pc:docMk/>
            <pc:sldMk cId="495478711" sldId="275"/>
            <ac:spMk id="39" creationId="{FDBD7205-E536-4134-8768-AC3E1A3C5E59}"/>
          </ac:spMkLst>
        </pc:spChg>
        <pc:spChg chg="add del">
          <ac:chgData name="mildred fakoya" userId="131965fab95d6d5c" providerId="LiveId" clId="{59AE3835-AB4A-4B07-853B-4F9CD62DCD82}" dt="2020-08-05T23:09:21.139" v="1130" actId="26606"/>
          <ac:spMkLst>
            <pc:docMk/>
            <pc:sldMk cId="495478711" sldId="275"/>
            <ac:spMk id="40" creationId="{8C886788-700E-4D20-9F80-E0E96837A203}"/>
          </ac:spMkLst>
        </pc:spChg>
        <pc:spChg chg="add del">
          <ac:chgData name="mildred fakoya" userId="131965fab95d6d5c" providerId="LiveId" clId="{59AE3835-AB4A-4B07-853B-4F9CD62DCD82}" dt="2020-08-05T23:09:21.139" v="1130" actId="26606"/>
          <ac:spMkLst>
            <pc:docMk/>
            <pc:sldMk cId="495478711" sldId="275"/>
            <ac:spMk id="41" creationId="{1850674C-4E08-4C62-A3E2-6337FE4F7D86}"/>
          </ac:spMkLst>
        </pc:spChg>
        <pc:spChg chg="add del">
          <ac:chgData name="mildred fakoya" userId="131965fab95d6d5c" providerId="LiveId" clId="{59AE3835-AB4A-4B07-853B-4F9CD62DCD82}" dt="2020-08-05T23:09:21.139" v="1130" actId="26606"/>
          <ac:spMkLst>
            <pc:docMk/>
            <pc:sldMk cId="495478711" sldId="275"/>
            <ac:spMk id="42" creationId="{BCE4FF05-2B0C-4C97-A9B4-E163085A90E1}"/>
          </ac:spMkLst>
        </pc:spChg>
        <pc:spChg chg="add del">
          <ac:chgData name="mildred fakoya" userId="131965fab95d6d5c" providerId="LiveId" clId="{59AE3835-AB4A-4B07-853B-4F9CD62DCD82}" dt="2020-08-05T23:09:21.139" v="1130" actId="26606"/>
          <ac:spMkLst>
            <pc:docMk/>
            <pc:sldMk cId="495478711" sldId="275"/>
            <ac:spMk id="43" creationId="{529C2A7A-A6B6-4A56-B11C-8E967D88A60D}"/>
          </ac:spMkLst>
        </pc:spChg>
        <pc:spChg chg="add">
          <ac:chgData name="mildred fakoya" userId="131965fab95d6d5c" providerId="LiveId" clId="{59AE3835-AB4A-4B07-853B-4F9CD62DCD82}" dt="2020-08-05T23:09:21.152" v="1131" actId="26606"/>
          <ac:spMkLst>
            <pc:docMk/>
            <pc:sldMk cId="495478711" sldId="275"/>
            <ac:spMk id="45" creationId="{7383B190-6BFB-422F-B667-06B7B25F096A}"/>
          </ac:spMkLst>
        </pc:spChg>
        <pc:picChg chg="add mod ord">
          <ac:chgData name="mildred fakoya" userId="131965fab95d6d5c" providerId="LiveId" clId="{59AE3835-AB4A-4B07-853B-4F9CD62DCD82}" dt="2020-08-05T23:09:21.152" v="1131" actId="26606"/>
          <ac:picMkLst>
            <pc:docMk/>
            <pc:sldMk cId="495478711" sldId="275"/>
            <ac:picMk id="5" creationId="{88BF16EF-D0A5-4C1E-BA1C-09CAE5911099}"/>
          </ac:picMkLst>
        </pc:picChg>
        <pc:picChg chg="add del mod">
          <ac:chgData name="mildred fakoya" userId="131965fab95d6d5c" providerId="LiveId" clId="{59AE3835-AB4A-4B07-853B-4F9CD62DCD82}" dt="2020-08-05T23:07:17.590" v="1117" actId="478"/>
          <ac:picMkLst>
            <pc:docMk/>
            <pc:sldMk cId="495478711" sldId="275"/>
            <ac:picMk id="7" creationId="{2B6A2757-C721-4514-8C67-67EE46F5360C}"/>
          </ac:picMkLst>
        </pc:picChg>
        <pc:picChg chg="add mod ord">
          <ac:chgData name="mildred fakoya" userId="131965fab95d6d5c" providerId="LiveId" clId="{59AE3835-AB4A-4B07-853B-4F9CD62DCD82}" dt="2020-08-05T23:09:21.152" v="1131" actId="26606"/>
          <ac:picMkLst>
            <pc:docMk/>
            <pc:sldMk cId="495478711" sldId="275"/>
            <ac:picMk id="9" creationId="{D959B052-7790-4353-A2DB-E622EEB18081}"/>
          </ac:picMkLst>
        </pc:picChg>
        <pc:picChg chg="mod">
          <ac:chgData name="mildred fakoya" userId="131965fab95d6d5c" providerId="LiveId" clId="{59AE3835-AB4A-4B07-853B-4F9CD62DCD82}" dt="2020-08-05T23:09:21.152" v="1131" actId="26606"/>
          <ac:picMkLst>
            <pc:docMk/>
            <pc:sldMk cId="495478711" sldId="275"/>
            <ac:picMk id="11" creationId="{3870ADD7-2CEE-4168-8C13-AE54F61845B3}"/>
          </ac:picMkLst>
        </pc:picChg>
        <pc:cxnChg chg="add del">
          <ac:chgData name="mildred fakoya" userId="131965fab95d6d5c" providerId="LiveId" clId="{59AE3835-AB4A-4B07-853B-4F9CD62DCD82}" dt="2020-08-05T23:09:21.152" v="1131" actId="26606"/>
          <ac:cxnSpMkLst>
            <pc:docMk/>
            <pc:sldMk cId="495478711" sldId="275"/>
            <ac:cxnSpMk id="24" creationId="{F1E07EB8-B07C-4EF5-8DE2-6B03F3EC83E1}"/>
          </ac:cxnSpMkLst>
        </pc:cxnChg>
        <pc:cxnChg chg="add del">
          <ac:chgData name="mildred fakoya" userId="131965fab95d6d5c" providerId="LiveId" clId="{59AE3835-AB4A-4B07-853B-4F9CD62DCD82}" dt="2020-08-05T23:09:21.152" v="1131" actId="26606"/>
          <ac:cxnSpMkLst>
            <pc:docMk/>
            <pc:sldMk cId="495478711" sldId="275"/>
            <ac:cxnSpMk id="26" creationId="{C39679CC-0AEA-4729-827F-5738C10515DE}"/>
          </ac:cxnSpMkLst>
        </pc:cxnChg>
        <pc:cxnChg chg="add del">
          <ac:chgData name="mildred fakoya" userId="131965fab95d6d5c" providerId="LiveId" clId="{59AE3835-AB4A-4B07-853B-4F9CD62DCD82}" dt="2020-08-05T23:09:10.552" v="1128" actId="26606"/>
          <ac:cxnSpMkLst>
            <pc:docMk/>
            <pc:sldMk cId="495478711" sldId="275"/>
            <ac:cxnSpMk id="34" creationId="{99AE2756-0FC4-4155-83E7-58AAAB63E757}"/>
          </ac:cxnSpMkLst>
        </pc:cxnChg>
        <pc:cxnChg chg="add del">
          <ac:chgData name="mildred fakoya" userId="131965fab95d6d5c" providerId="LiveId" clId="{59AE3835-AB4A-4B07-853B-4F9CD62DCD82}" dt="2020-08-05T23:09:10.552" v="1128" actId="26606"/>
          <ac:cxnSpMkLst>
            <pc:docMk/>
            <pc:sldMk cId="495478711" sldId="275"/>
            <ac:cxnSpMk id="35" creationId="{818DC98F-4057-4645-B948-F604F39A9CFE}"/>
          </ac:cxnSpMkLst>
        </pc:cxnChg>
        <pc:cxnChg chg="add del">
          <ac:chgData name="mildred fakoya" userId="131965fab95d6d5c" providerId="LiveId" clId="{59AE3835-AB4A-4B07-853B-4F9CD62DCD82}" dt="2020-08-05T23:09:10.552" v="1128" actId="26606"/>
          <ac:cxnSpMkLst>
            <pc:docMk/>
            <pc:sldMk cId="495478711" sldId="275"/>
            <ac:cxnSpMk id="37" creationId="{DAD2B705-4A9B-408D-AA80-4F41045E09DE}"/>
          </ac:cxnSpMkLst>
        </pc:cxnChg>
        <pc:cxnChg chg="add">
          <ac:chgData name="mildred fakoya" userId="131965fab95d6d5c" providerId="LiveId" clId="{59AE3835-AB4A-4B07-853B-4F9CD62DCD82}" dt="2020-08-05T23:09:21.152" v="1131" actId="26606"/>
          <ac:cxnSpMkLst>
            <pc:docMk/>
            <pc:sldMk cId="495478711" sldId="275"/>
            <ac:cxnSpMk id="46" creationId="{ED28E597-4AF8-4D69-A9AB-A1EDC6156B04}"/>
          </ac:cxnSpMkLst>
        </pc:cxnChg>
      </pc:sldChg>
      <pc:sldChg chg="addSp delSp modSp add mod ord">
        <pc:chgData name="mildred fakoya" userId="131965fab95d6d5c" providerId="LiveId" clId="{59AE3835-AB4A-4B07-853B-4F9CD62DCD82}" dt="2020-08-05T23:23:53.433" v="1268" actId="14100"/>
        <pc:sldMkLst>
          <pc:docMk/>
          <pc:sldMk cId="725033757" sldId="276"/>
        </pc:sldMkLst>
        <pc:spChg chg="del mod">
          <ac:chgData name="mildred fakoya" userId="131965fab95d6d5c" providerId="LiveId" clId="{59AE3835-AB4A-4B07-853B-4F9CD62DCD82}" dt="2020-08-05T23:23:26.768" v="1244" actId="478"/>
          <ac:spMkLst>
            <pc:docMk/>
            <pc:sldMk cId="725033757" sldId="276"/>
            <ac:spMk id="2" creationId="{042C824B-4279-4D47-92DD-71F5353FAA23}"/>
          </ac:spMkLst>
        </pc:spChg>
        <pc:spChg chg="add del mod">
          <ac:chgData name="mildred fakoya" userId="131965fab95d6d5c" providerId="LiveId" clId="{59AE3835-AB4A-4B07-853B-4F9CD62DCD82}" dt="2020-08-05T23:17:18.325" v="1202"/>
          <ac:spMkLst>
            <pc:docMk/>
            <pc:sldMk cId="725033757" sldId="276"/>
            <ac:spMk id="3" creationId="{6CD069D0-0074-473B-A9EC-62E02C9D2C58}"/>
          </ac:spMkLst>
        </pc:spChg>
        <pc:spChg chg="add mod">
          <ac:chgData name="mildred fakoya" userId="131965fab95d6d5c" providerId="LiveId" clId="{59AE3835-AB4A-4B07-853B-4F9CD62DCD82}" dt="2020-08-05T23:23:41.968" v="1265" actId="27636"/>
          <ac:spMkLst>
            <pc:docMk/>
            <pc:sldMk cId="725033757" sldId="276"/>
            <ac:spMk id="9" creationId="{9F1F4E39-08D6-4AAE-A802-9015EF0D3F6B}"/>
          </ac:spMkLst>
        </pc:spChg>
        <pc:spChg chg="del mod ord">
          <ac:chgData name="mildred fakoya" userId="131965fab95d6d5c" providerId="LiveId" clId="{59AE3835-AB4A-4B07-853B-4F9CD62DCD82}" dt="2020-08-05T23:23:22.388" v="1243" actId="478"/>
          <ac:spMkLst>
            <pc:docMk/>
            <pc:sldMk cId="725033757" sldId="276"/>
            <ac:spMk id="12" creationId="{E131D4AC-1959-482C-B8C8-4DCA9D337105}"/>
          </ac:spMkLst>
        </pc:spChg>
        <pc:spChg chg="add del">
          <ac:chgData name="mildred fakoya" userId="131965fab95d6d5c" providerId="LiveId" clId="{59AE3835-AB4A-4B07-853B-4F9CD62DCD82}" dt="2020-08-05T23:22:37.930" v="1219" actId="26606"/>
          <ac:spMkLst>
            <pc:docMk/>
            <pc:sldMk cId="725033757" sldId="276"/>
            <ac:spMk id="16" creationId="{73C994B4-9721-4148-9EEC-6793CECDE8DD}"/>
          </ac:spMkLst>
        </pc:spChg>
        <pc:spChg chg="add del">
          <ac:chgData name="mildred fakoya" userId="131965fab95d6d5c" providerId="LiveId" clId="{59AE3835-AB4A-4B07-853B-4F9CD62DCD82}" dt="2020-08-05T23:22:37.930" v="1219" actId="26606"/>
          <ac:spMkLst>
            <pc:docMk/>
            <pc:sldMk cId="725033757" sldId="276"/>
            <ac:spMk id="18" creationId="{F9D95E49-763A-4886-B038-82F734740554}"/>
          </ac:spMkLst>
        </pc:spChg>
        <pc:spChg chg="add del">
          <ac:chgData name="mildred fakoya" userId="131965fab95d6d5c" providerId="LiveId" clId="{59AE3835-AB4A-4B07-853B-4F9CD62DCD82}" dt="2020-08-05T23:22:37.930" v="1219" actId="26606"/>
          <ac:spMkLst>
            <pc:docMk/>
            <pc:sldMk cId="725033757" sldId="276"/>
            <ac:spMk id="20" creationId="{D8BC5CF3-F657-4FA8-9F22-6B38CF646899}"/>
          </ac:spMkLst>
        </pc:spChg>
        <pc:spChg chg="add del">
          <ac:chgData name="mildred fakoya" userId="131965fab95d6d5c" providerId="LiveId" clId="{59AE3835-AB4A-4B07-853B-4F9CD62DCD82}" dt="2020-08-05T23:22:37.930" v="1219" actId="26606"/>
          <ac:spMkLst>
            <pc:docMk/>
            <pc:sldMk cId="725033757" sldId="276"/>
            <ac:spMk id="22" creationId="{8B928ACE-46CB-4CDC-A655-7180EC6A8B1A}"/>
          </ac:spMkLst>
        </pc:spChg>
        <pc:spChg chg="add del">
          <ac:chgData name="mildred fakoya" userId="131965fab95d6d5c" providerId="LiveId" clId="{59AE3835-AB4A-4B07-853B-4F9CD62DCD82}" dt="2020-08-05T23:21:16.488" v="1210" actId="26606"/>
          <ac:spMkLst>
            <pc:docMk/>
            <pc:sldMk cId="725033757" sldId="276"/>
            <ac:spMk id="31" creationId="{97EDAF41-2545-4F30-9030-5D883B5CB964}"/>
          </ac:spMkLst>
        </pc:spChg>
        <pc:spChg chg="add del">
          <ac:chgData name="mildred fakoya" userId="131965fab95d6d5c" providerId="LiveId" clId="{59AE3835-AB4A-4B07-853B-4F9CD62DCD82}" dt="2020-08-05T23:21:16.488" v="1210" actId="26606"/>
          <ac:spMkLst>
            <pc:docMk/>
            <pc:sldMk cId="725033757" sldId="276"/>
            <ac:spMk id="33" creationId="{CDA1A2E9-63FE-408D-A803-8E306ECAB4B3}"/>
          </ac:spMkLst>
        </pc:spChg>
        <pc:spChg chg="add del">
          <ac:chgData name="mildred fakoya" userId="131965fab95d6d5c" providerId="LiveId" clId="{59AE3835-AB4A-4B07-853B-4F9CD62DCD82}" dt="2020-08-05T23:21:16.488" v="1210" actId="26606"/>
          <ac:spMkLst>
            <pc:docMk/>
            <pc:sldMk cId="725033757" sldId="276"/>
            <ac:spMk id="35" creationId="{82E62E58-731D-405F-88B4-21D2A7C09765}"/>
          </ac:spMkLst>
        </pc:spChg>
        <pc:spChg chg="add del">
          <ac:chgData name="mildred fakoya" userId="131965fab95d6d5c" providerId="LiveId" clId="{59AE3835-AB4A-4B07-853B-4F9CD62DCD82}" dt="2020-08-05T23:21:16.488" v="1210" actId="26606"/>
          <ac:spMkLst>
            <pc:docMk/>
            <pc:sldMk cId="725033757" sldId="276"/>
            <ac:spMk id="37" creationId="{8754DA24-4D74-43DB-A140-BF192CF2E82E}"/>
          </ac:spMkLst>
        </pc:spChg>
        <pc:spChg chg="add del">
          <ac:chgData name="mildred fakoya" userId="131965fab95d6d5c" providerId="LiveId" clId="{59AE3835-AB4A-4B07-853B-4F9CD62DCD82}" dt="2020-08-05T23:21:16.488" v="1210" actId="26606"/>
          <ac:spMkLst>
            <pc:docMk/>
            <pc:sldMk cId="725033757" sldId="276"/>
            <ac:spMk id="39" creationId="{FBE9F90C-C163-435B-9A68-D15C92D1CF2B}"/>
          </ac:spMkLst>
        </pc:spChg>
        <pc:spChg chg="add del">
          <ac:chgData name="mildred fakoya" userId="131965fab95d6d5c" providerId="LiveId" clId="{59AE3835-AB4A-4B07-853B-4F9CD62DCD82}" dt="2020-08-05T23:21:16.488" v="1210" actId="26606"/>
          <ac:spMkLst>
            <pc:docMk/>
            <pc:sldMk cId="725033757" sldId="276"/>
            <ac:spMk id="41" creationId="{736FE8F5-3FB3-48E6-995A-0B23EE9E182B}"/>
          </ac:spMkLst>
        </pc:spChg>
        <pc:spChg chg="add del">
          <ac:chgData name="mildred fakoya" userId="131965fab95d6d5c" providerId="LiveId" clId="{59AE3835-AB4A-4B07-853B-4F9CD62DCD82}" dt="2020-08-05T23:21:16.488" v="1210" actId="26606"/>
          <ac:spMkLst>
            <pc:docMk/>
            <pc:sldMk cId="725033757" sldId="276"/>
            <ac:spMk id="43" creationId="{1A882A9F-F4E9-4E23-8F0B-20B5DF42EAA9}"/>
          </ac:spMkLst>
        </pc:spChg>
        <pc:spChg chg="add del">
          <ac:chgData name="mildred fakoya" userId="131965fab95d6d5c" providerId="LiveId" clId="{59AE3835-AB4A-4B07-853B-4F9CD62DCD82}" dt="2020-08-05T23:21:21.279" v="1214" actId="26606"/>
          <ac:spMkLst>
            <pc:docMk/>
            <pc:sldMk cId="725033757" sldId="276"/>
            <ac:spMk id="47" creationId="{84FBED99-6FC1-4BB5-8A6B-F44752C39259}"/>
          </ac:spMkLst>
        </pc:spChg>
        <pc:spChg chg="add del">
          <ac:chgData name="mildred fakoya" userId="131965fab95d6d5c" providerId="LiveId" clId="{59AE3835-AB4A-4B07-853B-4F9CD62DCD82}" dt="2020-08-05T23:21:21.279" v="1214" actId="26606"/>
          <ac:spMkLst>
            <pc:docMk/>
            <pc:sldMk cId="725033757" sldId="276"/>
            <ac:spMk id="48" creationId="{8EA2E5B2-7E46-41D7-993E-1472B65EDE2D}"/>
          </ac:spMkLst>
        </pc:spChg>
        <pc:spChg chg="add del">
          <ac:chgData name="mildred fakoya" userId="131965fab95d6d5c" providerId="LiveId" clId="{59AE3835-AB4A-4B07-853B-4F9CD62DCD82}" dt="2020-08-05T23:21:21.279" v="1214" actId="26606"/>
          <ac:spMkLst>
            <pc:docMk/>
            <pc:sldMk cId="725033757" sldId="276"/>
            <ac:spMk id="49" creationId="{789E161B-D345-4E9F-985D-649330815F57}"/>
          </ac:spMkLst>
        </pc:spChg>
        <pc:spChg chg="add del">
          <ac:chgData name="mildred fakoya" userId="131965fab95d6d5c" providerId="LiveId" clId="{59AE3835-AB4A-4B07-853B-4F9CD62DCD82}" dt="2020-08-05T23:22:13.363" v="1218" actId="26606"/>
          <ac:spMkLst>
            <pc:docMk/>
            <pc:sldMk cId="725033757" sldId="276"/>
            <ac:spMk id="52" creationId="{247AB924-1B87-43FC-B7C7-B112D5C51A0E}"/>
          </ac:spMkLst>
        </pc:spChg>
        <pc:picChg chg="add mod ord">
          <ac:chgData name="mildred fakoya" userId="131965fab95d6d5c" providerId="LiveId" clId="{59AE3835-AB4A-4B07-853B-4F9CD62DCD82}" dt="2020-08-05T23:23:53.433" v="1268" actId="14100"/>
          <ac:picMkLst>
            <pc:docMk/>
            <pc:sldMk cId="725033757" sldId="276"/>
            <ac:picMk id="5" creationId="{EFF17D00-8154-4A33-A075-B6564AB30F66}"/>
          </ac:picMkLst>
        </pc:picChg>
        <pc:picChg chg="add mod ord">
          <ac:chgData name="mildred fakoya" userId="131965fab95d6d5c" providerId="LiveId" clId="{59AE3835-AB4A-4B07-853B-4F9CD62DCD82}" dt="2020-08-05T23:23:48.972" v="1267" actId="14100"/>
          <ac:picMkLst>
            <pc:docMk/>
            <pc:sldMk cId="725033757" sldId="276"/>
            <ac:picMk id="7" creationId="{0E101071-85AF-480F-B4DB-2B9288FFC8D3}"/>
          </ac:picMkLst>
        </pc:picChg>
        <pc:picChg chg="add del mod ord">
          <ac:chgData name="mildred fakoya" userId="131965fab95d6d5c" providerId="LiveId" clId="{59AE3835-AB4A-4B07-853B-4F9CD62DCD82}" dt="2020-08-05T23:23:01.877" v="1221" actId="478"/>
          <ac:picMkLst>
            <pc:docMk/>
            <pc:sldMk cId="725033757" sldId="276"/>
            <ac:picMk id="11" creationId="{3870ADD7-2CEE-4168-8C13-AE54F61845B3}"/>
          </ac:picMkLst>
        </pc:picChg>
        <pc:cxnChg chg="add del">
          <ac:chgData name="mildred fakoya" userId="131965fab95d6d5c" providerId="LiveId" clId="{59AE3835-AB4A-4B07-853B-4F9CD62DCD82}" dt="2020-08-05T23:22:37.930" v="1219" actId="26606"/>
          <ac:cxnSpMkLst>
            <pc:docMk/>
            <pc:sldMk cId="725033757" sldId="276"/>
            <ac:cxnSpMk id="24" creationId="{F1E07EB8-B07C-4EF5-8DE2-6B03F3EC83E1}"/>
          </ac:cxnSpMkLst>
        </pc:cxnChg>
        <pc:cxnChg chg="add del">
          <ac:chgData name="mildred fakoya" userId="131965fab95d6d5c" providerId="LiveId" clId="{59AE3835-AB4A-4B07-853B-4F9CD62DCD82}" dt="2020-08-05T23:22:37.930" v="1219" actId="26606"/>
          <ac:cxnSpMkLst>
            <pc:docMk/>
            <pc:sldMk cId="725033757" sldId="276"/>
            <ac:cxnSpMk id="26" creationId="{C39679CC-0AEA-4729-827F-5738C10515DE}"/>
          </ac:cxnSpMkLst>
        </pc:cxnChg>
        <pc:cxnChg chg="add">
          <ac:chgData name="mildred fakoya" userId="131965fab95d6d5c" providerId="LiveId" clId="{59AE3835-AB4A-4B07-853B-4F9CD62DCD82}" dt="2020-08-05T23:22:37.930" v="1219" actId="26606"/>
          <ac:cxnSpMkLst>
            <pc:docMk/>
            <pc:sldMk cId="725033757" sldId="276"/>
            <ac:cxnSpMk id="28" creationId="{8F880EF2-DF79-4D9D-8F11-E91D48C79741}"/>
          </ac:cxnSpMkLst>
        </pc:cxnChg>
        <pc:cxnChg chg="add del">
          <ac:chgData name="mildred fakoya" userId="131965fab95d6d5c" providerId="LiveId" clId="{59AE3835-AB4A-4B07-853B-4F9CD62DCD82}" dt="2020-08-05T23:21:18.313" v="1212" actId="26606"/>
          <ac:cxnSpMkLst>
            <pc:docMk/>
            <pc:sldMk cId="725033757" sldId="276"/>
            <ac:cxnSpMk id="45" creationId="{8F880EF2-DF79-4D9D-8F11-E91D48C79741}"/>
          </ac:cxnSpMkLst>
        </pc:cxnChg>
        <pc:cxnChg chg="add del">
          <ac:chgData name="mildred fakoya" userId="131965fab95d6d5c" providerId="LiveId" clId="{59AE3835-AB4A-4B07-853B-4F9CD62DCD82}" dt="2020-08-05T23:22:13.363" v="1218" actId="26606"/>
          <ac:cxnSpMkLst>
            <pc:docMk/>
            <pc:sldMk cId="725033757" sldId="276"/>
            <ac:cxnSpMk id="51" creationId="{99AE2756-0FC4-4155-83E7-58AAAB63E757}"/>
          </ac:cxnSpMkLst>
        </pc:cxnChg>
        <pc:cxnChg chg="add del">
          <ac:chgData name="mildred fakoya" userId="131965fab95d6d5c" providerId="LiveId" clId="{59AE3835-AB4A-4B07-853B-4F9CD62DCD82}" dt="2020-08-05T23:22:13.363" v="1218" actId="26606"/>
          <ac:cxnSpMkLst>
            <pc:docMk/>
            <pc:sldMk cId="725033757" sldId="276"/>
            <ac:cxnSpMk id="53" creationId="{818DC98F-4057-4645-B948-F604F39A9CFE}"/>
          </ac:cxnSpMkLst>
        </pc:cxnChg>
        <pc:cxnChg chg="add del">
          <ac:chgData name="mildred fakoya" userId="131965fab95d6d5c" providerId="LiveId" clId="{59AE3835-AB4A-4B07-853B-4F9CD62DCD82}" dt="2020-08-05T23:22:13.363" v="1218" actId="26606"/>
          <ac:cxnSpMkLst>
            <pc:docMk/>
            <pc:sldMk cId="725033757" sldId="276"/>
            <ac:cxnSpMk id="54" creationId="{DAD2B705-4A9B-408D-AA80-4F41045E09DE}"/>
          </ac:cxnSpMkLst>
        </pc:cxnChg>
      </pc:sldChg>
      <pc:sldChg chg="addSp delSp modSp add mod">
        <pc:chgData name="mildred fakoya" userId="131965fab95d6d5c" providerId="LiveId" clId="{59AE3835-AB4A-4B07-853B-4F9CD62DCD82}" dt="2020-08-05T23:30:27.412" v="1306" actId="14100"/>
        <pc:sldMkLst>
          <pc:docMk/>
          <pc:sldMk cId="73172120" sldId="277"/>
        </pc:sldMkLst>
        <pc:spChg chg="mod">
          <ac:chgData name="mildred fakoya" userId="131965fab95d6d5c" providerId="LiveId" clId="{59AE3835-AB4A-4B07-853B-4F9CD62DCD82}" dt="2020-08-05T23:30:07.375" v="1301" actId="26606"/>
          <ac:spMkLst>
            <pc:docMk/>
            <pc:sldMk cId="73172120" sldId="277"/>
            <ac:spMk id="9" creationId="{9F1F4E39-08D6-4AAE-A802-9015EF0D3F6B}"/>
          </ac:spMkLst>
        </pc:spChg>
        <pc:spChg chg="add del">
          <ac:chgData name="mildred fakoya" userId="131965fab95d6d5c" providerId="LiveId" clId="{59AE3835-AB4A-4B07-853B-4F9CD62DCD82}" dt="2020-08-05T23:30:07.375" v="1301" actId="26606"/>
          <ac:spMkLst>
            <pc:docMk/>
            <pc:sldMk cId="73172120" sldId="277"/>
            <ac:spMk id="35" creationId="{823AC064-BC96-4F32-8AE1-B2FD38754823}"/>
          </ac:spMkLst>
        </pc:spChg>
        <pc:spChg chg="add del">
          <ac:chgData name="mildred fakoya" userId="131965fab95d6d5c" providerId="LiveId" clId="{59AE3835-AB4A-4B07-853B-4F9CD62DCD82}" dt="2020-08-05T23:30:07.370" v="1300" actId="26606"/>
          <ac:spMkLst>
            <pc:docMk/>
            <pc:sldMk cId="73172120" sldId="277"/>
            <ac:spMk id="42" creationId="{CF3053AE-0161-4486-ADEF-A7650B7A06E4}"/>
          </ac:spMkLst>
        </pc:spChg>
        <pc:spChg chg="add">
          <ac:chgData name="mildred fakoya" userId="131965fab95d6d5c" providerId="LiveId" clId="{59AE3835-AB4A-4B07-853B-4F9CD62DCD82}" dt="2020-08-05T23:30:07.375" v="1301" actId="26606"/>
          <ac:spMkLst>
            <pc:docMk/>
            <pc:sldMk cId="73172120" sldId="277"/>
            <ac:spMk id="44" creationId="{73DE2CFE-42F2-48F0-8706-5264E012B10C}"/>
          </ac:spMkLst>
        </pc:spChg>
        <pc:picChg chg="add mod">
          <ac:chgData name="mildred fakoya" userId="131965fab95d6d5c" providerId="LiveId" clId="{59AE3835-AB4A-4B07-853B-4F9CD62DCD82}" dt="2020-08-05T23:30:27.412" v="1306" actId="14100"/>
          <ac:picMkLst>
            <pc:docMk/>
            <pc:sldMk cId="73172120" sldId="277"/>
            <ac:picMk id="3" creationId="{6AE32BDA-81BB-4FC9-BB7A-6B6F92C008B0}"/>
          </ac:picMkLst>
        </pc:picChg>
        <pc:picChg chg="mod ord">
          <ac:chgData name="mildred fakoya" userId="131965fab95d6d5c" providerId="LiveId" clId="{59AE3835-AB4A-4B07-853B-4F9CD62DCD82}" dt="2020-08-05T23:30:12.548" v="1302" actId="14100"/>
          <ac:picMkLst>
            <pc:docMk/>
            <pc:sldMk cId="73172120" sldId="277"/>
            <ac:picMk id="5" creationId="{EFF17D00-8154-4A33-A075-B6564AB30F66}"/>
          </ac:picMkLst>
        </pc:picChg>
        <pc:picChg chg="del">
          <ac:chgData name="mildred fakoya" userId="131965fab95d6d5c" providerId="LiveId" clId="{59AE3835-AB4A-4B07-853B-4F9CD62DCD82}" dt="2020-08-05T23:24:16.859" v="1284" actId="478"/>
          <ac:picMkLst>
            <pc:docMk/>
            <pc:sldMk cId="73172120" sldId="277"/>
            <ac:picMk id="7" creationId="{0E101071-85AF-480F-B4DB-2B9288FFC8D3}"/>
          </ac:picMkLst>
        </pc:picChg>
        <pc:cxnChg chg="del">
          <ac:chgData name="mildred fakoya" userId="131965fab95d6d5c" providerId="LiveId" clId="{59AE3835-AB4A-4B07-853B-4F9CD62DCD82}" dt="2020-08-05T23:28:52.137" v="1290" actId="26606"/>
          <ac:cxnSpMkLst>
            <pc:docMk/>
            <pc:sldMk cId="73172120" sldId="277"/>
            <ac:cxnSpMk id="28" creationId="{8F880EF2-DF79-4D9D-8F11-E91D48C79741}"/>
          </ac:cxnSpMkLst>
        </pc:cxnChg>
        <pc:cxnChg chg="add del">
          <ac:chgData name="mildred fakoya" userId="131965fab95d6d5c" providerId="LiveId" clId="{59AE3835-AB4A-4B07-853B-4F9CD62DCD82}" dt="2020-08-05T23:30:07.375" v="1301" actId="26606"/>
          <ac:cxnSpMkLst>
            <pc:docMk/>
            <pc:sldMk cId="73172120" sldId="277"/>
            <ac:cxnSpMk id="33" creationId="{DB146403-F3D6-484B-B2ED-97F9565D0370}"/>
          </ac:cxnSpMkLst>
        </pc:cxnChg>
        <pc:cxnChg chg="add del">
          <ac:chgData name="mildred fakoya" userId="131965fab95d6d5c" providerId="LiveId" clId="{59AE3835-AB4A-4B07-853B-4F9CD62DCD82}" dt="2020-08-05T23:30:07.375" v="1301" actId="26606"/>
          <ac:cxnSpMkLst>
            <pc:docMk/>
            <pc:sldMk cId="73172120" sldId="277"/>
            <ac:cxnSpMk id="37" creationId="{7E7C77BC-7138-40B1-A15B-20F57A494629}"/>
          </ac:cxnSpMkLst>
        </pc:cxnChg>
      </pc:sldChg>
      <pc:sldChg chg="addSp delSp modSp add mod">
        <pc:chgData name="mildred fakoya" userId="131965fab95d6d5c" providerId="LiveId" clId="{59AE3835-AB4A-4B07-853B-4F9CD62DCD82}" dt="2020-08-05T23:35:13.827" v="1353" actId="14100"/>
        <pc:sldMkLst>
          <pc:docMk/>
          <pc:sldMk cId="4030140253" sldId="278"/>
        </pc:sldMkLst>
        <pc:spChg chg="mod">
          <ac:chgData name="mildred fakoya" userId="131965fab95d6d5c" providerId="LiveId" clId="{59AE3835-AB4A-4B07-853B-4F9CD62DCD82}" dt="2020-08-05T23:35:00.488" v="1345" actId="20577"/>
          <ac:spMkLst>
            <pc:docMk/>
            <pc:sldMk cId="4030140253" sldId="278"/>
            <ac:spMk id="9" creationId="{9F1F4E39-08D6-4AAE-A802-9015EF0D3F6B}"/>
          </ac:spMkLst>
        </pc:spChg>
        <pc:picChg chg="del">
          <ac:chgData name="mildred fakoya" userId="131965fab95d6d5c" providerId="LiveId" clId="{59AE3835-AB4A-4B07-853B-4F9CD62DCD82}" dt="2020-08-05T23:35:03.234" v="1346" actId="478"/>
          <ac:picMkLst>
            <pc:docMk/>
            <pc:sldMk cId="4030140253" sldId="278"/>
            <ac:picMk id="3" creationId="{6AE32BDA-81BB-4FC9-BB7A-6B6F92C008B0}"/>
          </ac:picMkLst>
        </pc:picChg>
        <pc:picChg chg="add mod">
          <ac:chgData name="mildred fakoya" userId="131965fab95d6d5c" providerId="LiveId" clId="{59AE3835-AB4A-4B07-853B-4F9CD62DCD82}" dt="2020-08-05T23:35:13.827" v="1353" actId="14100"/>
          <ac:picMkLst>
            <pc:docMk/>
            <pc:sldMk cId="4030140253" sldId="278"/>
            <ac:picMk id="4" creationId="{C2A1EFDB-ED0F-4042-9FA2-6D8A9898F901}"/>
          </ac:picMkLst>
        </pc:picChg>
        <pc:picChg chg="del">
          <ac:chgData name="mildred fakoya" userId="131965fab95d6d5c" providerId="LiveId" clId="{59AE3835-AB4A-4B07-853B-4F9CD62DCD82}" dt="2020-08-05T23:35:08.751" v="1351" actId="478"/>
          <ac:picMkLst>
            <pc:docMk/>
            <pc:sldMk cId="4030140253" sldId="278"/>
            <ac:picMk id="5" creationId="{EFF17D00-8154-4A33-A075-B6564AB30F66}"/>
          </ac:picMkLst>
        </pc:picChg>
      </pc:sldChg>
      <pc:sldChg chg="addSp delSp modSp add del mod setBg">
        <pc:chgData name="mildred fakoya" userId="131965fab95d6d5c" providerId="LiveId" clId="{59AE3835-AB4A-4B07-853B-4F9CD62DCD82}" dt="2020-08-06T00:44:20.033" v="1605" actId="2696"/>
        <pc:sldMkLst>
          <pc:docMk/>
          <pc:sldMk cId="989638289" sldId="279"/>
        </pc:sldMkLst>
        <pc:spChg chg="mod">
          <ac:chgData name="mildred fakoya" userId="131965fab95d6d5c" providerId="LiveId" clId="{59AE3835-AB4A-4B07-853B-4F9CD62DCD82}" dt="2020-08-05T23:36:28.387" v="1361" actId="26606"/>
          <ac:spMkLst>
            <pc:docMk/>
            <pc:sldMk cId="989638289" sldId="279"/>
            <ac:spMk id="9" creationId="{9F1F4E39-08D6-4AAE-A802-9015EF0D3F6B}"/>
          </ac:spMkLst>
        </pc:spChg>
        <pc:spChg chg="add del">
          <ac:chgData name="mildred fakoya" userId="131965fab95d6d5c" providerId="LiveId" clId="{59AE3835-AB4A-4B07-853B-4F9CD62DCD82}" dt="2020-08-05T23:36:28.387" v="1361" actId="26606"/>
          <ac:spMkLst>
            <pc:docMk/>
            <pc:sldMk cId="989638289" sldId="279"/>
            <ac:spMk id="44" creationId="{73DE2CFE-42F2-48F0-8706-5264E012B10C}"/>
          </ac:spMkLst>
        </pc:spChg>
        <pc:spChg chg="add del">
          <ac:chgData name="mildred fakoya" userId="131965fab95d6d5c" providerId="LiveId" clId="{59AE3835-AB4A-4B07-853B-4F9CD62DCD82}" dt="2020-08-05T23:36:23.096" v="1356" actId="26606"/>
          <ac:spMkLst>
            <pc:docMk/>
            <pc:sldMk cId="989638289" sldId="279"/>
            <ac:spMk id="49" creationId="{07322A9E-F1EC-405E-8971-BA906EFFCCB8}"/>
          </ac:spMkLst>
        </pc:spChg>
        <pc:spChg chg="add del">
          <ac:chgData name="mildred fakoya" userId="131965fab95d6d5c" providerId="LiveId" clId="{59AE3835-AB4A-4B07-853B-4F9CD62DCD82}" dt="2020-08-05T23:36:23.096" v="1356" actId="26606"/>
          <ac:spMkLst>
            <pc:docMk/>
            <pc:sldMk cId="989638289" sldId="279"/>
            <ac:spMk id="51" creationId="{A5704422-1118-4FD1-95AD-29A064EB80D9}"/>
          </ac:spMkLst>
        </pc:spChg>
        <pc:spChg chg="add del">
          <ac:chgData name="mildred fakoya" userId="131965fab95d6d5c" providerId="LiveId" clId="{59AE3835-AB4A-4B07-853B-4F9CD62DCD82}" dt="2020-08-05T23:36:23.096" v="1356" actId="26606"/>
          <ac:spMkLst>
            <pc:docMk/>
            <pc:sldMk cId="989638289" sldId="279"/>
            <ac:spMk id="53" creationId="{A88B2AAA-B805-498E-A9E6-98B885855498}"/>
          </ac:spMkLst>
        </pc:spChg>
        <pc:spChg chg="add del">
          <ac:chgData name="mildred fakoya" userId="131965fab95d6d5c" providerId="LiveId" clId="{59AE3835-AB4A-4B07-853B-4F9CD62DCD82}" dt="2020-08-05T23:36:23.096" v="1356" actId="26606"/>
          <ac:spMkLst>
            <pc:docMk/>
            <pc:sldMk cId="989638289" sldId="279"/>
            <ac:spMk id="55" creationId="{9B8051E0-19D7-43E1-BFD9-E6DBFEB3A3F1}"/>
          </ac:spMkLst>
        </pc:spChg>
        <pc:spChg chg="add del">
          <ac:chgData name="mildred fakoya" userId="131965fab95d6d5c" providerId="LiveId" clId="{59AE3835-AB4A-4B07-853B-4F9CD62DCD82}" dt="2020-08-05T23:36:23.096" v="1356" actId="26606"/>
          <ac:spMkLst>
            <pc:docMk/>
            <pc:sldMk cId="989638289" sldId="279"/>
            <ac:spMk id="57" creationId="{4EDB2B02-86A2-46F5-A4BE-B7D9B10411D6}"/>
          </ac:spMkLst>
        </pc:spChg>
        <pc:spChg chg="add del">
          <ac:chgData name="mildred fakoya" userId="131965fab95d6d5c" providerId="LiveId" clId="{59AE3835-AB4A-4B07-853B-4F9CD62DCD82}" dt="2020-08-05T23:36:23.096" v="1356" actId="26606"/>
          <ac:spMkLst>
            <pc:docMk/>
            <pc:sldMk cId="989638289" sldId="279"/>
            <ac:spMk id="59" creationId="{43954639-FB5D-41F4-9560-6F6DFE778425}"/>
          </ac:spMkLst>
        </pc:spChg>
        <pc:spChg chg="add del">
          <ac:chgData name="mildred fakoya" userId="131965fab95d6d5c" providerId="LiveId" clId="{59AE3835-AB4A-4B07-853B-4F9CD62DCD82}" dt="2020-08-05T23:36:23.096" v="1356" actId="26606"/>
          <ac:spMkLst>
            <pc:docMk/>
            <pc:sldMk cId="989638289" sldId="279"/>
            <ac:spMk id="61" creationId="{E898931C-0323-41FA-A036-20F818B1FF81}"/>
          </ac:spMkLst>
        </pc:spChg>
        <pc:spChg chg="add del">
          <ac:chgData name="mildred fakoya" userId="131965fab95d6d5c" providerId="LiveId" clId="{59AE3835-AB4A-4B07-853B-4F9CD62DCD82}" dt="2020-08-05T23:36:23.096" v="1356" actId="26606"/>
          <ac:spMkLst>
            <pc:docMk/>
            <pc:sldMk cId="989638289" sldId="279"/>
            <ac:spMk id="63" creationId="{89AFE9DD-0792-4B98-B4EB-97ACA17E6AA8}"/>
          </ac:spMkLst>
        </pc:spChg>
        <pc:spChg chg="add del">
          <ac:chgData name="mildred fakoya" userId="131965fab95d6d5c" providerId="LiveId" clId="{59AE3835-AB4A-4B07-853B-4F9CD62DCD82}" dt="2020-08-05T23:36:23.096" v="1356" actId="26606"/>
          <ac:spMkLst>
            <pc:docMk/>
            <pc:sldMk cId="989638289" sldId="279"/>
            <ac:spMk id="65" creationId="{3981F5C4-9AE1-404E-AF44-A4E6DB374F9D}"/>
          </ac:spMkLst>
        </pc:spChg>
        <pc:spChg chg="add del">
          <ac:chgData name="mildred fakoya" userId="131965fab95d6d5c" providerId="LiveId" clId="{59AE3835-AB4A-4B07-853B-4F9CD62DCD82}" dt="2020-08-05T23:36:23.096" v="1356" actId="26606"/>
          <ac:spMkLst>
            <pc:docMk/>
            <pc:sldMk cId="989638289" sldId="279"/>
            <ac:spMk id="67" creationId="{763C1781-8726-4FAC-8C45-FF40376BE409}"/>
          </ac:spMkLst>
        </pc:spChg>
        <pc:spChg chg="add del">
          <ac:chgData name="mildred fakoya" userId="131965fab95d6d5c" providerId="LiveId" clId="{59AE3835-AB4A-4B07-853B-4F9CD62DCD82}" dt="2020-08-05T23:36:23.096" v="1356" actId="26606"/>
          <ac:spMkLst>
            <pc:docMk/>
            <pc:sldMk cId="989638289" sldId="279"/>
            <ac:spMk id="69" creationId="{301491B5-56C7-43DC-A3D9-861EECCA056A}"/>
          </ac:spMkLst>
        </pc:spChg>
        <pc:spChg chg="add del">
          <ac:chgData name="mildred fakoya" userId="131965fab95d6d5c" providerId="LiveId" clId="{59AE3835-AB4A-4B07-853B-4F9CD62DCD82}" dt="2020-08-05T23:36:23.096" v="1356" actId="26606"/>
          <ac:spMkLst>
            <pc:docMk/>
            <pc:sldMk cId="989638289" sldId="279"/>
            <ac:spMk id="71" creationId="{237E2353-22DF-46E0-A200-FB30F8F394E2}"/>
          </ac:spMkLst>
        </pc:spChg>
        <pc:spChg chg="add del">
          <ac:chgData name="mildred fakoya" userId="131965fab95d6d5c" providerId="LiveId" clId="{59AE3835-AB4A-4B07-853B-4F9CD62DCD82}" dt="2020-08-05T23:36:23.096" v="1356" actId="26606"/>
          <ac:spMkLst>
            <pc:docMk/>
            <pc:sldMk cId="989638289" sldId="279"/>
            <ac:spMk id="73" creationId="{DD6138DB-057B-45F7-A5F4-E7BFDA20D02C}"/>
          </ac:spMkLst>
        </pc:spChg>
        <pc:spChg chg="add del">
          <ac:chgData name="mildred fakoya" userId="131965fab95d6d5c" providerId="LiveId" clId="{59AE3835-AB4A-4B07-853B-4F9CD62DCD82}" dt="2020-08-05T23:36:23.096" v="1356" actId="26606"/>
          <ac:spMkLst>
            <pc:docMk/>
            <pc:sldMk cId="989638289" sldId="279"/>
            <ac:spMk id="75" creationId="{79A54AB1-B64F-4843-BFAB-81CB74E66B65}"/>
          </ac:spMkLst>
        </pc:spChg>
        <pc:spChg chg="add del">
          <ac:chgData name="mildred fakoya" userId="131965fab95d6d5c" providerId="LiveId" clId="{59AE3835-AB4A-4B07-853B-4F9CD62DCD82}" dt="2020-08-05T23:36:24.921" v="1358" actId="26606"/>
          <ac:spMkLst>
            <pc:docMk/>
            <pc:sldMk cId="989638289" sldId="279"/>
            <ac:spMk id="77" creationId="{BEE73255-8084-4DF9-BB0B-15EAC92E2CB9}"/>
          </ac:spMkLst>
        </pc:spChg>
        <pc:spChg chg="add del">
          <ac:chgData name="mildred fakoya" userId="131965fab95d6d5c" providerId="LiveId" clId="{59AE3835-AB4A-4B07-853B-4F9CD62DCD82}" dt="2020-08-05T23:36:24.921" v="1358" actId="26606"/>
          <ac:spMkLst>
            <pc:docMk/>
            <pc:sldMk cId="989638289" sldId="279"/>
            <ac:spMk id="78" creationId="{67048353-8981-459A-9BC6-9711CE462E06}"/>
          </ac:spMkLst>
        </pc:spChg>
        <pc:spChg chg="add del">
          <ac:chgData name="mildred fakoya" userId="131965fab95d6d5c" providerId="LiveId" clId="{59AE3835-AB4A-4B07-853B-4F9CD62DCD82}" dt="2020-08-05T23:36:28.377" v="1360" actId="26606"/>
          <ac:spMkLst>
            <pc:docMk/>
            <pc:sldMk cId="989638289" sldId="279"/>
            <ac:spMk id="80" creationId="{16C5FA50-8D52-4617-AF91-5C7B1C8352F1}"/>
          </ac:spMkLst>
        </pc:spChg>
        <pc:spChg chg="add del">
          <ac:chgData name="mildred fakoya" userId="131965fab95d6d5c" providerId="LiveId" clId="{59AE3835-AB4A-4B07-853B-4F9CD62DCD82}" dt="2020-08-05T23:36:28.377" v="1360" actId="26606"/>
          <ac:spMkLst>
            <pc:docMk/>
            <pc:sldMk cId="989638289" sldId="279"/>
            <ac:spMk id="81" creationId="{E223798C-12AD-4B0C-A50C-D676347D67CF}"/>
          </ac:spMkLst>
        </pc:spChg>
        <pc:spChg chg="add">
          <ac:chgData name="mildred fakoya" userId="131965fab95d6d5c" providerId="LiveId" clId="{59AE3835-AB4A-4B07-853B-4F9CD62DCD82}" dt="2020-08-05T23:36:28.387" v="1361" actId="26606"/>
          <ac:spMkLst>
            <pc:docMk/>
            <pc:sldMk cId="989638289" sldId="279"/>
            <ac:spMk id="83" creationId="{E45B1D5C-0827-4AF0-8186-11FC5A8B8B92}"/>
          </ac:spMkLst>
        </pc:spChg>
        <pc:spChg chg="add">
          <ac:chgData name="mildred fakoya" userId="131965fab95d6d5c" providerId="LiveId" clId="{59AE3835-AB4A-4B07-853B-4F9CD62DCD82}" dt="2020-08-05T23:36:28.387" v="1361" actId="26606"/>
          <ac:spMkLst>
            <pc:docMk/>
            <pc:sldMk cId="989638289" sldId="279"/>
            <ac:spMk id="84" creationId="{99413ED5-9ED4-4772-BCE4-2BCAE6B12E35}"/>
          </ac:spMkLst>
        </pc:spChg>
        <pc:spChg chg="add">
          <ac:chgData name="mildred fakoya" userId="131965fab95d6d5c" providerId="LiveId" clId="{59AE3835-AB4A-4B07-853B-4F9CD62DCD82}" dt="2020-08-05T23:36:28.387" v="1361" actId="26606"/>
          <ac:spMkLst>
            <pc:docMk/>
            <pc:sldMk cId="989638289" sldId="279"/>
            <ac:spMk id="85" creationId="{04357C93-F0CB-4A1C-8F77-4E9063789819}"/>
          </ac:spMkLst>
        </pc:spChg>
        <pc:spChg chg="add">
          <ac:chgData name="mildred fakoya" userId="131965fab95d6d5c" providerId="LiveId" clId="{59AE3835-AB4A-4B07-853B-4F9CD62DCD82}" dt="2020-08-05T23:36:28.387" v="1361" actId="26606"/>
          <ac:spMkLst>
            <pc:docMk/>
            <pc:sldMk cId="989638289" sldId="279"/>
            <ac:spMk id="86" creationId="{90F533E9-6690-41A8-A372-4C6C622D028D}"/>
          </ac:spMkLst>
        </pc:spChg>
        <pc:picChg chg="mod">
          <ac:chgData name="mildred fakoya" userId="131965fab95d6d5c" providerId="LiveId" clId="{59AE3835-AB4A-4B07-853B-4F9CD62DCD82}" dt="2020-08-05T23:36:28.387" v="1361" actId="26606"/>
          <ac:picMkLst>
            <pc:docMk/>
            <pc:sldMk cId="989638289" sldId="279"/>
            <ac:picMk id="4" creationId="{C2A1EFDB-ED0F-4042-9FA2-6D8A9898F901}"/>
          </ac:picMkLst>
        </pc:picChg>
      </pc:sldChg>
      <pc:sldChg chg="addSp delSp modSp new mod setBg setClrOvrMap">
        <pc:chgData name="mildred fakoya" userId="131965fab95d6d5c" providerId="LiveId" clId="{59AE3835-AB4A-4B07-853B-4F9CD62DCD82}" dt="2020-08-05T23:43:54.003" v="1421" actId="1076"/>
        <pc:sldMkLst>
          <pc:docMk/>
          <pc:sldMk cId="4176823004" sldId="280"/>
        </pc:sldMkLst>
        <pc:spChg chg="del mod ord">
          <ac:chgData name="mildred fakoya" userId="131965fab95d6d5c" providerId="LiveId" clId="{59AE3835-AB4A-4B07-853B-4F9CD62DCD82}" dt="2020-08-05T23:43:40.278" v="1418" actId="478"/>
          <ac:spMkLst>
            <pc:docMk/>
            <pc:sldMk cId="4176823004" sldId="280"/>
            <ac:spMk id="2" creationId="{5DE962E6-7FCB-4F46-9C5A-B4AA3EFD7B4B}"/>
          </ac:spMkLst>
        </pc:spChg>
        <pc:spChg chg="del mod">
          <ac:chgData name="mildred fakoya" userId="131965fab95d6d5c" providerId="LiveId" clId="{59AE3835-AB4A-4B07-853B-4F9CD62DCD82}" dt="2020-08-05T23:39:27.144" v="1378"/>
          <ac:spMkLst>
            <pc:docMk/>
            <pc:sldMk cId="4176823004" sldId="280"/>
            <ac:spMk id="3" creationId="{A0C5E304-6550-480B-B5BB-6B7D1307C137}"/>
          </ac:spMkLst>
        </pc:spChg>
        <pc:spChg chg="add del">
          <ac:chgData name="mildred fakoya" userId="131965fab95d6d5c" providerId="LiveId" clId="{59AE3835-AB4A-4B07-853B-4F9CD62DCD82}" dt="2020-08-05T23:39:45.271" v="1394" actId="26606"/>
          <ac:spMkLst>
            <pc:docMk/>
            <pc:sldMk cId="4176823004" sldId="280"/>
            <ac:spMk id="7" creationId="{3EEB8ED6-9142-4A11-B029-18DDE98C4952}"/>
          </ac:spMkLst>
        </pc:spChg>
        <pc:spChg chg="add del">
          <ac:chgData name="mildred fakoya" userId="131965fab95d6d5c" providerId="LiveId" clId="{59AE3835-AB4A-4B07-853B-4F9CD62DCD82}" dt="2020-08-05T23:39:45.271" v="1394" actId="26606"/>
          <ac:spMkLst>
            <pc:docMk/>
            <pc:sldMk cId="4176823004" sldId="280"/>
            <ac:spMk id="8" creationId="{79ACA3A3-33B3-45E1-88C7-96484D5CA91F}"/>
          </ac:spMkLst>
        </pc:spChg>
        <pc:spChg chg="add del">
          <ac:chgData name="mildred fakoya" userId="131965fab95d6d5c" providerId="LiveId" clId="{59AE3835-AB4A-4B07-853B-4F9CD62DCD82}" dt="2020-08-05T23:39:33.982" v="1384" actId="26606"/>
          <ac:spMkLst>
            <pc:docMk/>
            <pc:sldMk cId="4176823004" sldId="280"/>
            <ac:spMk id="9" creationId="{451AF90C-3A8B-454D-B17A-42C3FA92DA92}"/>
          </ac:spMkLst>
        </pc:spChg>
        <pc:spChg chg="add del">
          <ac:chgData name="mildred fakoya" userId="131965fab95d6d5c" providerId="LiveId" clId="{59AE3835-AB4A-4B07-853B-4F9CD62DCD82}" dt="2020-08-05T23:39:33.233" v="1382" actId="26606"/>
          <ac:spMkLst>
            <pc:docMk/>
            <pc:sldMk cId="4176823004" sldId="280"/>
            <ac:spMk id="10" creationId="{C3896A03-3945-419A-B66B-4EE266EDD152}"/>
          </ac:spMkLst>
        </pc:spChg>
        <pc:spChg chg="add del">
          <ac:chgData name="mildred fakoya" userId="131965fab95d6d5c" providerId="LiveId" clId="{59AE3835-AB4A-4B07-853B-4F9CD62DCD82}" dt="2020-08-05T23:39:33.233" v="1382" actId="26606"/>
          <ac:spMkLst>
            <pc:docMk/>
            <pc:sldMk cId="4176823004" sldId="280"/>
            <ac:spMk id="12" creationId="{B34F5AD2-EDBD-4BBD-A55C-EAFFD0C7097A}"/>
          </ac:spMkLst>
        </pc:spChg>
        <pc:spChg chg="add del">
          <ac:chgData name="mildred fakoya" userId="131965fab95d6d5c" providerId="LiveId" clId="{59AE3835-AB4A-4B07-853B-4F9CD62DCD82}" dt="2020-08-05T23:39:33.982" v="1384" actId="26606"/>
          <ac:spMkLst>
            <pc:docMk/>
            <pc:sldMk cId="4176823004" sldId="280"/>
            <ac:spMk id="14" creationId="{80DF40B2-80F7-4E71-B46C-284163F3654A}"/>
          </ac:spMkLst>
        </pc:spChg>
        <pc:spChg chg="add del">
          <ac:chgData name="mildred fakoya" userId="131965fab95d6d5c" providerId="LiveId" clId="{59AE3835-AB4A-4B07-853B-4F9CD62DCD82}" dt="2020-08-05T23:39:35.023" v="1386" actId="26606"/>
          <ac:spMkLst>
            <pc:docMk/>
            <pc:sldMk cId="4176823004" sldId="280"/>
            <ac:spMk id="16" creationId="{3EEB8ED6-9142-4A11-B029-18DDE98C4952}"/>
          </ac:spMkLst>
        </pc:spChg>
        <pc:spChg chg="add del">
          <ac:chgData name="mildred fakoya" userId="131965fab95d6d5c" providerId="LiveId" clId="{59AE3835-AB4A-4B07-853B-4F9CD62DCD82}" dt="2020-08-05T23:39:35.023" v="1386" actId="26606"/>
          <ac:spMkLst>
            <pc:docMk/>
            <pc:sldMk cId="4176823004" sldId="280"/>
            <ac:spMk id="17" creationId="{79ACA3A3-33B3-45E1-88C7-96484D5CA91F}"/>
          </ac:spMkLst>
        </pc:spChg>
        <pc:spChg chg="add del">
          <ac:chgData name="mildred fakoya" userId="131965fab95d6d5c" providerId="LiveId" clId="{59AE3835-AB4A-4B07-853B-4F9CD62DCD82}" dt="2020-08-05T23:39:36.955" v="1388" actId="26606"/>
          <ac:spMkLst>
            <pc:docMk/>
            <pc:sldMk cId="4176823004" sldId="280"/>
            <ac:spMk id="19" creationId="{C3896A03-3945-419A-B66B-4EE266EDD152}"/>
          </ac:spMkLst>
        </pc:spChg>
        <pc:spChg chg="add del">
          <ac:chgData name="mildred fakoya" userId="131965fab95d6d5c" providerId="LiveId" clId="{59AE3835-AB4A-4B07-853B-4F9CD62DCD82}" dt="2020-08-05T23:39:36.955" v="1388" actId="26606"/>
          <ac:spMkLst>
            <pc:docMk/>
            <pc:sldMk cId="4176823004" sldId="280"/>
            <ac:spMk id="20" creationId="{B34F5AD2-EDBD-4BBD-A55C-EAFFD0C7097A}"/>
          </ac:spMkLst>
        </pc:spChg>
        <pc:spChg chg="add del mod">
          <ac:chgData name="mildred fakoya" userId="131965fab95d6d5c" providerId="LiveId" clId="{59AE3835-AB4A-4B07-853B-4F9CD62DCD82}" dt="2020-08-05T23:43:42.664" v="1419" actId="478"/>
          <ac:spMkLst>
            <pc:docMk/>
            <pc:sldMk cId="4176823004" sldId="280"/>
            <ac:spMk id="21" creationId="{DDD892E0-F820-4CCB-937B-AB6103DB7383}"/>
          </ac:spMkLst>
        </pc:spChg>
        <pc:spChg chg="add del">
          <ac:chgData name="mildred fakoya" userId="131965fab95d6d5c" providerId="LiveId" clId="{59AE3835-AB4A-4B07-853B-4F9CD62DCD82}" dt="2020-08-05T23:39:38.918" v="1390" actId="26606"/>
          <ac:spMkLst>
            <pc:docMk/>
            <pc:sldMk cId="4176823004" sldId="280"/>
            <ac:spMk id="22" creationId="{5E8D2E83-FB3A-40E7-A9E5-7AB389D612B4}"/>
          </ac:spMkLst>
        </pc:spChg>
        <pc:spChg chg="add del">
          <ac:chgData name="mildred fakoya" userId="131965fab95d6d5c" providerId="LiveId" clId="{59AE3835-AB4A-4B07-853B-4F9CD62DCD82}" dt="2020-08-05T23:39:38.918" v="1390" actId="26606"/>
          <ac:spMkLst>
            <pc:docMk/>
            <pc:sldMk cId="4176823004" sldId="280"/>
            <ac:spMk id="23" creationId="{DFD144DA-3C47-4DA6-8CD1-34E40FA51F4E}"/>
          </ac:spMkLst>
        </pc:spChg>
        <pc:picChg chg="add mod">
          <ac:chgData name="mildred fakoya" userId="131965fab95d6d5c" providerId="LiveId" clId="{59AE3835-AB4A-4B07-853B-4F9CD62DCD82}" dt="2020-08-05T23:43:48.292" v="1420" actId="1076"/>
          <ac:picMkLst>
            <pc:docMk/>
            <pc:sldMk cId="4176823004" sldId="280"/>
            <ac:picMk id="5" creationId="{C4AE5E5C-7E7E-48E0-ADC8-8C4E174B90B8}"/>
          </ac:picMkLst>
        </pc:picChg>
        <pc:picChg chg="add del mod">
          <ac:chgData name="mildred fakoya" userId="131965fab95d6d5c" providerId="LiveId" clId="{59AE3835-AB4A-4B07-853B-4F9CD62DCD82}" dt="2020-08-05T23:42:24.518" v="1402" actId="478"/>
          <ac:picMkLst>
            <pc:docMk/>
            <pc:sldMk cId="4176823004" sldId="280"/>
            <ac:picMk id="6" creationId="{7E24265F-781B-48A3-A7BC-0C9C53B5220D}"/>
          </ac:picMkLst>
        </pc:picChg>
        <pc:picChg chg="add mod">
          <ac:chgData name="mildred fakoya" userId="131965fab95d6d5c" providerId="LiveId" clId="{59AE3835-AB4A-4B07-853B-4F9CD62DCD82}" dt="2020-08-05T23:43:54.003" v="1421" actId="1076"/>
          <ac:picMkLst>
            <pc:docMk/>
            <pc:sldMk cId="4176823004" sldId="280"/>
            <ac:picMk id="13" creationId="{54D5DFE7-B7F2-4B63-A42A-315B29B58C5C}"/>
          </ac:picMkLst>
        </pc:picChg>
      </pc:sldChg>
      <pc:sldChg chg="addSp delSp modSp new mod setBg">
        <pc:chgData name="mildred fakoya" userId="131965fab95d6d5c" providerId="LiveId" clId="{59AE3835-AB4A-4B07-853B-4F9CD62DCD82}" dt="2020-08-05T23:49:34.080" v="1454" actId="26606"/>
        <pc:sldMkLst>
          <pc:docMk/>
          <pc:sldMk cId="3660233822" sldId="281"/>
        </pc:sldMkLst>
        <pc:spChg chg="mod">
          <ac:chgData name="mildred fakoya" userId="131965fab95d6d5c" providerId="LiveId" clId="{59AE3835-AB4A-4B07-853B-4F9CD62DCD82}" dt="2020-08-05T23:49:34.080" v="1454" actId="26606"/>
          <ac:spMkLst>
            <pc:docMk/>
            <pc:sldMk cId="3660233822" sldId="281"/>
            <ac:spMk id="2" creationId="{B92BCA15-0C51-49D2-B2C6-906113F70D35}"/>
          </ac:spMkLst>
        </pc:spChg>
        <pc:spChg chg="del mod">
          <ac:chgData name="mildred fakoya" userId="131965fab95d6d5c" providerId="LiveId" clId="{59AE3835-AB4A-4B07-853B-4F9CD62DCD82}" dt="2020-08-05T23:48:50.589" v="1442" actId="478"/>
          <ac:spMkLst>
            <pc:docMk/>
            <pc:sldMk cId="3660233822" sldId="281"/>
            <ac:spMk id="3" creationId="{435DB6F0-9FF7-4353-8571-319CFC8F1BA2}"/>
          </ac:spMkLst>
        </pc:spChg>
        <pc:spChg chg="add del">
          <ac:chgData name="mildred fakoya" userId="131965fab95d6d5c" providerId="LiveId" clId="{59AE3835-AB4A-4B07-853B-4F9CD62DCD82}" dt="2020-08-05T23:49:11.563" v="1448" actId="26606"/>
          <ac:spMkLst>
            <pc:docMk/>
            <pc:sldMk cId="3660233822" sldId="281"/>
            <ac:spMk id="10" creationId="{07322A9E-F1EC-405E-8971-BA906EFFCCB8}"/>
          </ac:spMkLst>
        </pc:spChg>
        <pc:spChg chg="add del">
          <ac:chgData name="mildred fakoya" userId="131965fab95d6d5c" providerId="LiveId" clId="{59AE3835-AB4A-4B07-853B-4F9CD62DCD82}" dt="2020-08-05T23:49:11.563" v="1448" actId="26606"/>
          <ac:spMkLst>
            <pc:docMk/>
            <pc:sldMk cId="3660233822" sldId="281"/>
            <ac:spMk id="12" creationId="{A5704422-1118-4FD1-95AD-29A064EB80D9}"/>
          </ac:spMkLst>
        </pc:spChg>
        <pc:spChg chg="add del">
          <ac:chgData name="mildred fakoya" userId="131965fab95d6d5c" providerId="LiveId" clId="{59AE3835-AB4A-4B07-853B-4F9CD62DCD82}" dt="2020-08-05T23:49:11.563" v="1448" actId="26606"/>
          <ac:spMkLst>
            <pc:docMk/>
            <pc:sldMk cId="3660233822" sldId="281"/>
            <ac:spMk id="14" creationId="{A88B2AAA-B805-498E-A9E6-98B885855498}"/>
          </ac:spMkLst>
        </pc:spChg>
        <pc:spChg chg="add del">
          <ac:chgData name="mildred fakoya" userId="131965fab95d6d5c" providerId="LiveId" clId="{59AE3835-AB4A-4B07-853B-4F9CD62DCD82}" dt="2020-08-05T23:49:11.563" v="1448" actId="26606"/>
          <ac:spMkLst>
            <pc:docMk/>
            <pc:sldMk cId="3660233822" sldId="281"/>
            <ac:spMk id="16" creationId="{9B8051E0-19D7-43E1-BFD9-E6DBFEB3A3F1}"/>
          </ac:spMkLst>
        </pc:spChg>
        <pc:spChg chg="add del">
          <ac:chgData name="mildred fakoya" userId="131965fab95d6d5c" providerId="LiveId" clId="{59AE3835-AB4A-4B07-853B-4F9CD62DCD82}" dt="2020-08-05T23:49:11.563" v="1448" actId="26606"/>
          <ac:spMkLst>
            <pc:docMk/>
            <pc:sldMk cId="3660233822" sldId="281"/>
            <ac:spMk id="18" creationId="{4EDB2B02-86A2-46F5-A4BE-B7D9B10411D6}"/>
          </ac:spMkLst>
        </pc:spChg>
        <pc:spChg chg="add del">
          <ac:chgData name="mildred fakoya" userId="131965fab95d6d5c" providerId="LiveId" clId="{59AE3835-AB4A-4B07-853B-4F9CD62DCD82}" dt="2020-08-05T23:49:11.563" v="1448" actId="26606"/>
          <ac:spMkLst>
            <pc:docMk/>
            <pc:sldMk cId="3660233822" sldId="281"/>
            <ac:spMk id="20" creationId="{43954639-FB5D-41F4-9560-6F6DFE778425}"/>
          </ac:spMkLst>
        </pc:spChg>
        <pc:spChg chg="add del">
          <ac:chgData name="mildred fakoya" userId="131965fab95d6d5c" providerId="LiveId" clId="{59AE3835-AB4A-4B07-853B-4F9CD62DCD82}" dt="2020-08-05T23:49:11.563" v="1448" actId="26606"/>
          <ac:spMkLst>
            <pc:docMk/>
            <pc:sldMk cId="3660233822" sldId="281"/>
            <ac:spMk id="22" creationId="{E898931C-0323-41FA-A036-20F818B1FF81}"/>
          </ac:spMkLst>
        </pc:spChg>
        <pc:spChg chg="add del">
          <ac:chgData name="mildred fakoya" userId="131965fab95d6d5c" providerId="LiveId" clId="{59AE3835-AB4A-4B07-853B-4F9CD62DCD82}" dt="2020-08-05T23:49:11.563" v="1448" actId="26606"/>
          <ac:spMkLst>
            <pc:docMk/>
            <pc:sldMk cId="3660233822" sldId="281"/>
            <ac:spMk id="24" creationId="{89AFE9DD-0792-4B98-B4EB-97ACA17E6AA8}"/>
          </ac:spMkLst>
        </pc:spChg>
        <pc:spChg chg="add del">
          <ac:chgData name="mildred fakoya" userId="131965fab95d6d5c" providerId="LiveId" clId="{59AE3835-AB4A-4B07-853B-4F9CD62DCD82}" dt="2020-08-05T23:49:11.563" v="1448" actId="26606"/>
          <ac:spMkLst>
            <pc:docMk/>
            <pc:sldMk cId="3660233822" sldId="281"/>
            <ac:spMk id="26" creationId="{3981F5C4-9AE1-404E-AF44-A4E6DB374F9D}"/>
          </ac:spMkLst>
        </pc:spChg>
        <pc:spChg chg="add del">
          <ac:chgData name="mildred fakoya" userId="131965fab95d6d5c" providerId="LiveId" clId="{59AE3835-AB4A-4B07-853B-4F9CD62DCD82}" dt="2020-08-05T23:49:11.563" v="1448" actId="26606"/>
          <ac:spMkLst>
            <pc:docMk/>
            <pc:sldMk cId="3660233822" sldId="281"/>
            <ac:spMk id="28" creationId="{763C1781-8726-4FAC-8C45-FF40376BE409}"/>
          </ac:spMkLst>
        </pc:spChg>
        <pc:spChg chg="add del">
          <ac:chgData name="mildred fakoya" userId="131965fab95d6d5c" providerId="LiveId" clId="{59AE3835-AB4A-4B07-853B-4F9CD62DCD82}" dt="2020-08-05T23:49:11.563" v="1448" actId="26606"/>
          <ac:spMkLst>
            <pc:docMk/>
            <pc:sldMk cId="3660233822" sldId="281"/>
            <ac:spMk id="30" creationId="{301491B5-56C7-43DC-A3D9-861EECCA056A}"/>
          </ac:spMkLst>
        </pc:spChg>
        <pc:spChg chg="add del">
          <ac:chgData name="mildred fakoya" userId="131965fab95d6d5c" providerId="LiveId" clId="{59AE3835-AB4A-4B07-853B-4F9CD62DCD82}" dt="2020-08-05T23:49:11.563" v="1448" actId="26606"/>
          <ac:spMkLst>
            <pc:docMk/>
            <pc:sldMk cId="3660233822" sldId="281"/>
            <ac:spMk id="32" creationId="{237E2353-22DF-46E0-A200-FB30F8F394E2}"/>
          </ac:spMkLst>
        </pc:spChg>
        <pc:spChg chg="add del">
          <ac:chgData name="mildred fakoya" userId="131965fab95d6d5c" providerId="LiveId" clId="{59AE3835-AB4A-4B07-853B-4F9CD62DCD82}" dt="2020-08-05T23:49:11.563" v="1448" actId="26606"/>
          <ac:spMkLst>
            <pc:docMk/>
            <pc:sldMk cId="3660233822" sldId="281"/>
            <ac:spMk id="34" creationId="{DD6138DB-057B-45F7-A5F4-E7BFDA20D02C}"/>
          </ac:spMkLst>
        </pc:spChg>
        <pc:spChg chg="add del">
          <ac:chgData name="mildred fakoya" userId="131965fab95d6d5c" providerId="LiveId" clId="{59AE3835-AB4A-4B07-853B-4F9CD62DCD82}" dt="2020-08-05T23:49:11.563" v="1448" actId="26606"/>
          <ac:spMkLst>
            <pc:docMk/>
            <pc:sldMk cId="3660233822" sldId="281"/>
            <ac:spMk id="36" creationId="{79A54AB1-B64F-4843-BFAB-81CB74E66B65}"/>
          </ac:spMkLst>
        </pc:spChg>
        <pc:spChg chg="add del">
          <ac:chgData name="mildred fakoya" userId="131965fab95d6d5c" providerId="LiveId" clId="{59AE3835-AB4A-4B07-853B-4F9CD62DCD82}" dt="2020-08-05T23:49:18.908" v="1450" actId="26606"/>
          <ac:spMkLst>
            <pc:docMk/>
            <pc:sldMk cId="3660233822" sldId="281"/>
            <ac:spMk id="38" creationId="{86295E7F-EA66-480B-B001-C8BE7CD61903}"/>
          </ac:spMkLst>
        </pc:spChg>
        <pc:spChg chg="add del">
          <ac:chgData name="mildred fakoya" userId="131965fab95d6d5c" providerId="LiveId" clId="{59AE3835-AB4A-4B07-853B-4F9CD62DCD82}" dt="2020-08-05T23:49:34.080" v="1454" actId="26606"/>
          <ac:spMkLst>
            <pc:docMk/>
            <pc:sldMk cId="3660233822" sldId="281"/>
            <ac:spMk id="41" creationId="{1707FC24-6981-43D9-B525-C7832BA22463}"/>
          </ac:spMkLst>
        </pc:spChg>
        <pc:spChg chg="add">
          <ac:chgData name="mildred fakoya" userId="131965fab95d6d5c" providerId="LiveId" clId="{59AE3835-AB4A-4B07-853B-4F9CD62DCD82}" dt="2020-08-05T23:49:34.080" v="1454" actId="26606"/>
          <ac:spMkLst>
            <pc:docMk/>
            <pc:sldMk cId="3660233822" sldId="281"/>
            <ac:spMk id="46" creationId="{E45B1D5C-0827-4AF0-8186-11FC5A8B8B92}"/>
          </ac:spMkLst>
        </pc:spChg>
        <pc:spChg chg="add">
          <ac:chgData name="mildred fakoya" userId="131965fab95d6d5c" providerId="LiveId" clId="{59AE3835-AB4A-4B07-853B-4F9CD62DCD82}" dt="2020-08-05T23:49:34.080" v="1454" actId="26606"/>
          <ac:spMkLst>
            <pc:docMk/>
            <pc:sldMk cId="3660233822" sldId="281"/>
            <ac:spMk id="48" creationId="{99413ED5-9ED4-4772-BCE4-2BCAE6B12E35}"/>
          </ac:spMkLst>
        </pc:spChg>
        <pc:spChg chg="add">
          <ac:chgData name="mildred fakoya" userId="131965fab95d6d5c" providerId="LiveId" clId="{59AE3835-AB4A-4B07-853B-4F9CD62DCD82}" dt="2020-08-05T23:49:34.080" v="1454" actId="26606"/>
          <ac:spMkLst>
            <pc:docMk/>
            <pc:sldMk cId="3660233822" sldId="281"/>
            <ac:spMk id="50" creationId="{04357C93-F0CB-4A1C-8F77-4E9063789819}"/>
          </ac:spMkLst>
        </pc:spChg>
        <pc:spChg chg="add">
          <ac:chgData name="mildred fakoya" userId="131965fab95d6d5c" providerId="LiveId" clId="{59AE3835-AB4A-4B07-853B-4F9CD62DCD82}" dt="2020-08-05T23:49:34.080" v="1454" actId="26606"/>
          <ac:spMkLst>
            <pc:docMk/>
            <pc:sldMk cId="3660233822" sldId="281"/>
            <ac:spMk id="52" creationId="{90F533E9-6690-41A8-A372-4C6C622D028D}"/>
          </ac:spMkLst>
        </pc:spChg>
        <pc:picChg chg="add mod">
          <ac:chgData name="mildred fakoya" userId="131965fab95d6d5c" providerId="LiveId" clId="{59AE3835-AB4A-4B07-853B-4F9CD62DCD82}" dt="2020-08-05T23:49:34.080" v="1454" actId="26606"/>
          <ac:picMkLst>
            <pc:docMk/>
            <pc:sldMk cId="3660233822" sldId="281"/>
            <ac:picMk id="5" creationId="{2E6879D8-0D10-4804-AE5D-4D6DF14B6153}"/>
          </ac:picMkLst>
        </pc:picChg>
        <pc:cxnChg chg="add del">
          <ac:chgData name="mildred fakoya" userId="131965fab95d6d5c" providerId="LiveId" clId="{59AE3835-AB4A-4B07-853B-4F9CD62DCD82}" dt="2020-08-05T23:49:18.908" v="1450" actId="26606"/>
          <ac:cxnSpMkLst>
            <pc:docMk/>
            <pc:sldMk cId="3660233822" sldId="281"/>
            <ac:cxnSpMk id="39" creationId="{E126E481-B945-4179-BD79-05E96E9B29E1}"/>
          </ac:cxnSpMkLst>
        </pc:cxnChg>
      </pc:sldChg>
      <pc:sldChg chg="addSp modSp new mod">
        <pc:chgData name="mildred fakoya" userId="131965fab95d6d5c" providerId="LiveId" clId="{59AE3835-AB4A-4B07-853B-4F9CD62DCD82}" dt="2020-08-06T00:28:02.084" v="1589" actId="20577"/>
        <pc:sldMkLst>
          <pc:docMk/>
          <pc:sldMk cId="445685146" sldId="282"/>
        </pc:sldMkLst>
        <pc:spChg chg="mod">
          <ac:chgData name="mildred fakoya" userId="131965fab95d6d5c" providerId="LiveId" clId="{59AE3835-AB4A-4B07-853B-4F9CD62DCD82}" dt="2020-08-05T23:51:03.409" v="1476" actId="27636"/>
          <ac:spMkLst>
            <pc:docMk/>
            <pc:sldMk cId="445685146" sldId="282"/>
            <ac:spMk id="2" creationId="{F40ECC4F-CA83-4467-BEA5-1A12349BAA11}"/>
          </ac:spMkLst>
        </pc:spChg>
        <pc:spChg chg="mod">
          <ac:chgData name="mildred fakoya" userId="131965fab95d6d5c" providerId="LiveId" clId="{59AE3835-AB4A-4B07-853B-4F9CD62DCD82}" dt="2020-08-06T00:28:02.084" v="1589" actId="20577"/>
          <ac:spMkLst>
            <pc:docMk/>
            <pc:sldMk cId="445685146" sldId="282"/>
            <ac:spMk id="3" creationId="{1FA86118-5B15-40CB-A1E6-9F39E082D2F6}"/>
          </ac:spMkLst>
        </pc:spChg>
        <pc:picChg chg="add mod">
          <ac:chgData name="mildred fakoya" userId="131965fab95d6d5c" providerId="LiveId" clId="{59AE3835-AB4A-4B07-853B-4F9CD62DCD82}" dt="2020-08-05T23:50:55.447" v="1474" actId="14100"/>
          <ac:picMkLst>
            <pc:docMk/>
            <pc:sldMk cId="445685146" sldId="282"/>
            <ac:picMk id="5" creationId="{4433E220-1D85-48AC-879F-AC999DCE8D95}"/>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A2E547D-1406-4A6F-8F93-E441204CE6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6667F8A-B889-49B3-AC77-5DDF11A08A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B2889B-A0AC-4482-8592-5C96F2309420}" type="datetimeFigureOut">
              <a:rPr lang="en-US" smtClean="0"/>
              <a:t>8/4/2020</a:t>
            </a:fld>
            <a:endParaRPr lang="en-US"/>
          </a:p>
        </p:txBody>
      </p:sp>
      <p:sp>
        <p:nvSpPr>
          <p:cNvPr id="4" name="Footer Placeholder 3">
            <a:extLst>
              <a:ext uri="{FF2B5EF4-FFF2-40B4-BE49-F238E27FC236}">
                <a16:creationId xmlns:a16="http://schemas.microsoft.com/office/drawing/2014/main" id="{567AFD4F-C0E7-421C-AF77-6F9CC963C9C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074AB9F-6726-4FB1-8769-82E23336CE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529299-61FF-4B93-ADA6-2FD5975D62F6}" type="slidenum">
              <a:rPr lang="en-US" smtClean="0"/>
              <a:t>‹#›</a:t>
            </a:fld>
            <a:endParaRPr lang="en-US"/>
          </a:p>
        </p:txBody>
      </p:sp>
    </p:spTree>
    <p:extLst>
      <p:ext uri="{BB962C8B-B14F-4D97-AF65-F5344CB8AC3E}">
        <p14:creationId xmlns:p14="http://schemas.microsoft.com/office/powerpoint/2010/main" val="14162700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jpg>
</file>

<file path=ppt/media/image5.jpe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0EB223-FFC0-462A-A3B8-EAA7CE0F8CBD}" type="datetimeFigureOut">
              <a:rPr lang="en-US" smtClean="0"/>
              <a:t>8/4/2020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849E9A-41F7-4779-A581-48A7C374A227}" type="slidenum">
              <a:rPr lang="en-US" smtClean="0"/>
              <a:t>‹#›</a:t>
            </a:fld>
            <a:endParaRPr lang="en-US" dirty="0"/>
          </a:p>
        </p:txBody>
      </p:sp>
    </p:spTree>
    <p:extLst>
      <p:ext uri="{BB962C8B-B14F-4D97-AF65-F5344CB8AC3E}">
        <p14:creationId xmlns:p14="http://schemas.microsoft.com/office/powerpoint/2010/main" val="1155518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86020"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A50DCA77-AE49-4A9C-A909-3537221CB17F}" type="slidenum">
              <a:rPr lang="en-US" smtClean="0"/>
              <a:pPr fontAlgn="base">
                <a:spcBef>
                  <a:spcPct val="0"/>
                </a:spcBef>
                <a:spcAft>
                  <a:spcPct val="0"/>
                </a:spcAft>
                <a:defRPr/>
              </a:pPr>
              <a:t>1</a:t>
            </a:fld>
            <a:endParaRPr lang="en-US"/>
          </a:p>
        </p:txBody>
      </p:sp>
    </p:spTree>
    <p:extLst>
      <p:ext uri="{BB962C8B-B14F-4D97-AF65-F5344CB8AC3E}">
        <p14:creationId xmlns:p14="http://schemas.microsoft.com/office/powerpoint/2010/main" val="1316045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2</a:t>
            </a:fld>
            <a:endParaRPr lang="en-US" dirty="0"/>
          </a:p>
        </p:txBody>
      </p:sp>
    </p:spTree>
    <p:extLst>
      <p:ext uri="{BB962C8B-B14F-4D97-AF65-F5344CB8AC3E}">
        <p14:creationId xmlns:p14="http://schemas.microsoft.com/office/powerpoint/2010/main" val="4192102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3</a:t>
            </a:fld>
            <a:endParaRPr lang="en-US" dirty="0"/>
          </a:p>
        </p:txBody>
      </p:sp>
    </p:spTree>
    <p:extLst>
      <p:ext uri="{BB962C8B-B14F-4D97-AF65-F5344CB8AC3E}">
        <p14:creationId xmlns:p14="http://schemas.microsoft.com/office/powerpoint/2010/main" val="8884742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5</a:t>
            </a:fld>
            <a:endParaRPr lang="en-US" dirty="0"/>
          </a:p>
        </p:txBody>
      </p:sp>
    </p:spTree>
    <p:extLst>
      <p:ext uri="{BB962C8B-B14F-4D97-AF65-F5344CB8AC3E}">
        <p14:creationId xmlns:p14="http://schemas.microsoft.com/office/powerpoint/2010/main" val="19088614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8</a:t>
            </a:fld>
            <a:endParaRPr lang="en-US" dirty="0"/>
          </a:p>
        </p:txBody>
      </p:sp>
    </p:spTree>
    <p:extLst>
      <p:ext uri="{BB962C8B-B14F-4D97-AF65-F5344CB8AC3E}">
        <p14:creationId xmlns:p14="http://schemas.microsoft.com/office/powerpoint/2010/main" val="22636816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9</a:t>
            </a:fld>
            <a:endParaRPr lang="en-US" dirty="0"/>
          </a:p>
        </p:txBody>
      </p:sp>
    </p:spTree>
    <p:extLst>
      <p:ext uri="{BB962C8B-B14F-4D97-AF65-F5344CB8AC3E}">
        <p14:creationId xmlns:p14="http://schemas.microsoft.com/office/powerpoint/2010/main" val="12393579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10</a:t>
            </a:fld>
            <a:endParaRPr lang="en-US" dirty="0"/>
          </a:p>
        </p:txBody>
      </p:sp>
    </p:spTree>
    <p:extLst>
      <p:ext uri="{BB962C8B-B14F-4D97-AF65-F5344CB8AC3E}">
        <p14:creationId xmlns:p14="http://schemas.microsoft.com/office/powerpoint/2010/main" val="14435447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11</a:t>
            </a:fld>
            <a:endParaRPr lang="en-US" dirty="0"/>
          </a:p>
        </p:txBody>
      </p:sp>
    </p:spTree>
    <p:extLst>
      <p:ext uri="{BB962C8B-B14F-4D97-AF65-F5344CB8AC3E}">
        <p14:creationId xmlns:p14="http://schemas.microsoft.com/office/powerpoint/2010/main" val="21555445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C849E9A-41F7-4779-A581-48A7C374A227}" type="slidenum">
              <a:rPr lang="en-US" smtClean="0"/>
              <a:t>12</a:t>
            </a:fld>
            <a:endParaRPr lang="en-US" dirty="0"/>
          </a:p>
        </p:txBody>
      </p:sp>
    </p:spTree>
    <p:extLst>
      <p:ext uri="{BB962C8B-B14F-4D97-AF65-F5344CB8AC3E}">
        <p14:creationId xmlns:p14="http://schemas.microsoft.com/office/powerpoint/2010/main" val="7958354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718B7-7F68-4CC9-8291-332587FA31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81D6BB-0446-49E8-8677-EADF274E95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5AEE24-534A-40F1-99E4-00B7D5FD9124}"/>
              </a:ext>
            </a:extLst>
          </p:cNvPr>
          <p:cNvSpPr>
            <a:spLocks noGrp="1"/>
          </p:cNvSpPr>
          <p:nvPr>
            <p:ph type="dt" sz="half" idx="10"/>
          </p:nvPr>
        </p:nvSpPr>
        <p:spPr/>
        <p:txBody>
          <a:bodyPr/>
          <a:lstStyle/>
          <a:p>
            <a:fld id="{DECF21A4-E71B-4D3A-AF45-E989C23A7BB1}" type="datetimeFigureOut">
              <a:rPr lang="en-US" smtClean="0"/>
              <a:t>8/4/2020</a:t>
            </a:fld>
            <a:endParaRPr lang="en-US" dirty="0"/>
          </a:p>
        </p:txBody>
      </p:sp>
      <p:sp>
        <p:nvSpPr>
          <p:cNvPr id="5" name="Footer Placeholder 4">
            <a:extLst>
              <a:ext uri="{FF2B5EF4-FFF2-40B4-BE49-F238E27FC236}">
                <a16:creationId xmlns:a16="http://schemas.microsoft.com/office/drawing/2014/main" id="{CD594011-48FF-493D-8286-F62D345525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880EFCD-7E72-4882-86DC-2F371D7D9516}"/>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152813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47D73-EDDA-49A6-BA12-1CA980DA9B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89B82E-4CA1-47A5-B133-FBD4D8A839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8A267F-D142-4D04-9F03-6CB099E6FA32}"/>
              </a:ext>
            </a:extLst>
          </p:cNvPr>
          <p:cNvSpPr>
            <a:spLocks noGrp="1"/>
          </p:cNvSpPr>
          <p:nvPr>
            <p:ph type="dt" sz="half" idx="10"/>
          </p:nvPr>
        </p:nvSpPr>
        <p:spPr/>
        <p:txBody>
          <a:bodyPr/>
          <a:lstStyle/>
          <a:p>
            <a:fld id="{DECF21A4-E71B-4D3A-AF45-E989C23A7BB1}" type="datetimeFigureOut">
              <a:rPr lang="en-US" smtClean="0"/>
              <a:t>8/4/2020</a:t>
            </a:fld>
            <a:endParaRPr lang="en-US" dirty="0"/>
          </a:p>
        </p:txBody>
      </p:sp>
      <p:sp>
        <p:nvSpPr>
          <p:cNvPr id="5" name="Footer Placeholder 4">
            <a:extLst>
              <a:ext uri="{FF2B5EF4-FFF2-40B4-BE49-F238E27FC236}">
                <a16:creationId xmlns:a16="http://schemas.microsoft.com/office/drawing/2014/main" id="{705127CA-154D-4E90-B776-A2EE71F78D2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5F0BA5-F4EE-4282-B111-76B869BE267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3067408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6E92A-52E0-4710-BDEF-0A15346854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A240E1-5EB0-47FD-AA37-BF945D136C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A14243-F1E4-487A-ABEC-30516A01DF2B}"/>
              </a:ext>
            </a:extLst>
          </p:cNvPr>
          <p:cNvSpPr>
            <a:spLocks noGrp="1"/>
          </p:cNvSpPr>
          <p:nvPr>
            <p:ph type="dt" sz="half" idx="10"/>
          </p:nvPr>
        </p:nvSpPr>
        <p:spPr/>
        <p:txBody>
          <a:bodyPr/>
          <a:lstStyle/>
          <a:p>
            <a:fld id="{DECF21A4-E71B-4D3A-AF45-E989C23A7BB1}" type="datetimeFigureOut">
              <a:rPr lang="en-US" smtClean="0"/>
              <a:t>8/4/2020</a:t>
            </a:fld>
            <a:endParaRPr lang="en-US" dirty="0"/>
          </a:p>
        </p:txBody>
      </p:sp>
      <p:sp>
        <p:nvSpPr>
          <p:cNvPr id="5" name="Footer Placeholder 4">
            <a:extLst>
              <a:ext uri="{FF2B5EF4-FFF2-40B4-BE49-F238E27FC236}">
                <a16:creationId xmlns:a16="http://schemas.microsoft.com/office/drawing/2014/main" id="{AC358244-98FD-472D-AB8C-075F71C10BF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998D5A-820D-4519-967F-33320971CBAB}"/>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4024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334F3-0709-471B-A734-C4B404F55B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795016-AF78-4708-9C5F-21110C197B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EA2D1-B124-4454-AFDC-EA60A14BA121}"/>
              </a:ext>
            </a:extLst>
          </p:cNvPr>
          <p:cNvSpPr>
            <a:spLocks noGrp="1"/>
          </p:cNvSpPr>
          <p:nvPr>
            <p:ph type="dt" sz="half" idx="10"/>
          </p:nvPr>
        </p:nvSpPr>
        <p:spPr/>
        <p:txBody>
          <a:bodyPr/>
          <a:lstStyle/>
          <a:p>
            <a:fld id="{DECF21A4-E71B-4D3A-AF45-E989C23A7BB1}" type="datetimeFigureOut">
              <a:rPr lang="en-US" smtClean="0"/>
              <a:t>8/4/2020</a:t>
            </a:fld>
            <a:endParaRPr lang="en-US" dirty="0"/>
          </a:p>
        </p:txBody>
      </p:sp>
      <p:sp>
        <p:nvSpPr>
          <p:cNvPr id="5" name="Footer Placeholder 4">
            <a:extLst>
              <a:ext uri="{FF2B5EF4-FFF2-40B4-BE49-F238E27FC236}">
                <a16:creationId xmlns:a16="http://schemas.microsoft.com/office/drawing/2014/main" id="{B4F58000-F9D7-4A53-A6C5-E5E8154226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0D22AAD-0D08-4F47-8D5A-EFE29017E8D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4213046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36159-1280-4EE9-96D3-A56BD58266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BA27A78-1874-488A-B215-7D763D3381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4BB3D1-3138-4B69-BF5D-4B1A213451CA}"/>
              </a:ext>
            </a:extLst>
          </p:cNvPr>
          <p:cNvSpPr>
            <a:spLocks noGrp="1"/>
          </p:cNvSpPr>
          <p:nvPr>
            <p:ph type="dt" sz="half" idx="10"/>
          </p:nvPr>
        </p:nvSpPr>
        <p:spPr/>
        <p:txBody>
          <a:bodyPr/>
          <a:lstStyle/>
          <a:p>
            <a:fld id="{DECF21A4-E71B-4D3A-AF45-E989C23A7BB1}" type="datetimeFigureOut">
              <a:rPr lang="en-US" smtClean="0"/>
              <a:t>8/4/2020</a:t>
            </a:fld>
            <a:endParaRPr lang="en-US" dirty="0"/>
          </a:p>
        </p:txBody>
      </p:sp>
      <p:sp>
        <p:nvSpPr>
          <p:cNvPr id="5" name="Footer Placeholder 4">
            <a:extLst>
              <a:ext uri="{FF2B5EF4-FFF2-40B4-BE49-F238E27FC236}">
                <a16:creationId xmlns:a16="http://schemas.microsoft.com/office/drawing/2014/main" id="{0EFF90C5-31F4-4A22-AC00-3FB5ED291B2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51F787E-B946-4091-ABC6-F9DB06BBEE3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089272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CAA11-CC97-44E5-AE4D-808FD741A0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3AB6CB-9460-4BCA-86C5-5F26357AB8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9FAB0F6-401D-4BAF-A300-65AD684DF9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561BBA-B185-4B45-B152-3D320E15F550}"/>
              </a:ext>
            </a:extLst>
          </p:cNvPr>
          <p:cNvSpPr>
            <a:spLocks noGrp="1"/>
          </p:cNvSpPr>
          <p:nvPr>
            <p:ph type="dt" sz="half" idx="10"/>
          </p:nvPr>
        </p:nvSpPr>
        <p:spPr/>
        <p:txBody>
          <a:bodyPr/>
          <a:lstStyle/>
          <a:p>
            <a:fld id="{DECF21A4-E71B-4D3A-AF45-E989C23A7BB1}" type="datetimeFigureOut">
              <a:rPr lang="en-US" smtClean="0"/>
              <a:t>8/4/2020</a:t>
            </a:fld>
            <a:endParaRPr lang="en-US" dirty="0"/>
          </a:p>
        </p:txBody>
      </p:sp>
      <p:sp>
        <p:nvSpPr>
          <p:cNvPr id="6" name="Footer Placeholder 5">
            <a:extLst>
              <a:ext uri="{FF2B5EF4-FFF2-40B4-BE49-F238E27FC236}">
                <a16:creationId xmlns:a16="http://schemas.microsoft.com/office/drawing/2014/main" id="{D61CD760-96AC-4821-A56B-0B805F2FAD4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F750665-D5B5-4D0B-B2F0-CB6B027CDEC7}"/>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3138061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A47C3-C498-415A-A057-E19BCEB5F2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F6677F-2712-4810-A3AA-56FA75386D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71B54A-6775-4978-8E19-32694C9B5E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DBA1303-B245-476D-BD02-A4E4A359F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8E898F-5B79-46F1-89C1-F827997CC4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B417A4D-2EC9-4294-BFF4-EAE22EE1099A}"/>
              </a:ext>
            </a:extLst>
          </p:cNvPr>
          <p:cNvSpPr>
            <a:spLocks noGrp="1"/>
          </p:cNvSpPr>
          <p:nvPr>
            <p:ph type="dt" sz="half" idx="10"/>
          </p:nvPr>
        </p:nvSpPr>
        <p:spPr/>
        <p:txBody>
          <a:bodyPr/>
          <a:lstStyle/>
          <a:p>
            <a:fld id="{DECF21A4-E71B-4D3A-AF45-E989C23A7BB1}" type="datetimeFigureOut">
              <a:rPr lang="en-US" smtClean="0"/>
              <a:t>8/4/2020</a:t>
            </a:fld>
            <a:endParaRPr lang="en-US" dirty="0"/>
          </a:p>
        </p:txBody>
      </p:sp>
      <p:sp>
        <p:nvSpPr>
          <p:cNvPr id="8" name="Footer Placeholder 7">
            <a:extLst>
              <a:ext uri="{FF2B5EF4-FFF2-40B4-BE49-F238E27FC236}">
                <a16:creationId xmlns:a16="http://schemas.microsoft.com/office/drawing/2014/main" id="{6150E317-3602-42A1-BB7F-0184072E8D5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0CE2C97-E26C-4A8B-93A0-B01E2C7F4522}"/>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2258698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F68FC-5755-447A-8D7F-9ADED3E994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B50287-81AA-46CA-8CB3-53A7F8313741}"/>
              </a:ext>
            </a:extLst>
          </p:cNvPr>
          <p:cNvSpPr>
            <a:spLocks noGrp="1"/>
          </p:cNvSpPr>
          <p:nvPr>
            <p:ph type="dt" sz="half" idx="10"/>
          </p:nvPr>
        </p:nvSpPr>
        <p:spPr/>
        <p:txBody>
          <a:bodyPr/>
          <a:lstStyle/>
          <a:p>
            <a:fld id="{DECF21A4-E71B-4D3A-AF45-E989C23A7BB1}" type="datetimeFigureOut">
              <a:rPr lang="en-US" smtClean="0"/>
              <a:t>8/4/2020</a:t>
            </a:fld>
            <a:endParaRPr lang="en-US" dirty="0"/>
          </a:p>
        </p:txBody>
      </p:sp>
      <p:sp>
        <p:nvSpPr>
          <p:cNvPr id="4" name="Footer Placeholder 3">
            <a:extLst>
              <a:ext uri="{FF2B5EF4-FFF2-40B4-BE49-F238E27FC236}">
                <a16:creationId xmlns:a16="http://schemas.microsoft.com/office/drawing/2014/main" id="{2F1BA4AA-02C9-459E-9362-3DA60E3B597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B2A2C8F-DBB4-4235-A67E-FB4039D9AA2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4068395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6ACAA5-F8E7-46E9-8BA7-A510948B62CC}"/>
              </a:ext>
            </a:extLst>
          </p:cNvPr>
          <p:cNvSpPr>
            <a:spLocks noGrp="1"/>
          </p:cNvSpPr>
          <p:nvPr>
            <p:ph type="dt" sz="half" idx="10"/>
          </p:nvPr>
        </p:nvSpPr>
        <p:spPr/>
        <p:txBody>
          <a:bodyPr/>
          <a:lstStyle/>
          <a:p>
            <a:fld id="{DECF21A4-E71B-4D3A-AF45-E989C23A7BB1}" type="datetimeFigureOut">
              <a:rPr lang="en-US" smtClean="0"/>
              <a:t>8/4/2020</a:t>
            </a:fld>
            <a:endParaRPr lang="en-US" dirty="0"/>
          </a:p>
        </p:txBody>
      </p:sp>
      <p:sp>
        <p:nvSpPr>
          <p:cNvPr id="3" name="Footer Placeholder 2">
            <a:extLst>
              <a:ext uri="{FF2B5EF4-FFF2-40B4-BE49-F238E27FC236}">
                <a16:creationId xmlns:a16="http://schemas.microsoft.com/office/drawing/2014/main" id="{D1F2DEE8-5654-4DCA-A8D0-D883E52B6FB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0B179A5-4329-4057-9DEB-5B6E3AD1183F}"/>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62179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1DA80-336B-4DBB-91A1-6E3E4B3C20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40D456-F0A3-4789-A310-A23F01B2EC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8A8B05-7071-44D4-80F7-3E8191C9A4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D8562E-E6F1-449B-909C-98426BA86B36}"/>
              </a:ext>
            </a:extLst>
          </p:cNvPr>
          <p:cNvSpPr>
            <a:spLocks noGrp="1"/>
          </p:cNvSpPr>
          <p:nvPr>
            <p:ph type="dt" sz="half" idx="10"/>
          </p:nvPr>
        </p:nvSpPr>
        <p:spPr/>
        <p:txBody>
          <a:bodyPr/>
          <a:lstStyle/>
          <a:p>
            <a:fld id="{DECF21A4-E71B-4D3A-AF45-E989C23A7BB1}" type="datetimeFigureOut">
              <a:rPr lang="en-US" smtClean="0"/>
              <a:t>8/4/2020</a:t>
            </a:fld>
            <a:endParaRPr lang="en-US" dirty="0"/>
          </a:p>
        </p:txBody>
      </p:sp>
      <p:sp>
        <p:nvSpPr>
          <p:cNvPr id="6" name="Footer Placeholder 5">
            <a:extLst>
              <a:ext uri="{FF2B5EF4-FFF2-40B4-BE49-F238E27FC236}">
                <a16:creationId xmlns:a16="http://schemas.microsoft.com/office/drawing/2014/main" id="{7EB47A9A-FB08-407B-A73A-0AC513F0FD5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BFF841F-796A-4FE6-B5E0-C8A4986793EE}"/>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08984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D474D-6779-4C23-BD3C-82F5DC3E3E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21096C-E430-49C7-A801-21C0BD95DC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024828F-334F-4A50-850D-10684F2452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3293F4-2B70-4BB5-A982-219E4133E251}"/>
              </a:ext>
            </a:extLst>
          </p:cNvPr>
          <p:cNvSpPr>
            <a:spLocks noGrp="1"/>
          </p:cNvSpPr>
          <p:nvPr>
            <p:ph type="dt" sz="half" idx="10"/>
          </p:nvPr>
        </p:nvSpPr>
        <p:spPr/>
        <p:txBody>
          <a:bodyPr/>
          <a:lstStyle/>
          <a:p>
            <a:fld id="{DECF21A4-E71B-4D3A-AF45-E989C23A7BB1}" type="datetimeFigureOut">
              <a:rPr lang="en-US" smtClean="0"/>
              <a:t>8/4/2020</a:t>
            </a:fld>
            <a:endParaRPr lang="en-US" dirty="0"/>
          </a:p>
        </p:txBody>
      </p:sp>
      <p:sp>
        <p:nvSpPr>
          <p:cNvPr id="6" name="Footer Placeholder 5">
            <a:extLst>
              <a:ext uri="{FF2B5EF4-FFF2-40B4-BE49-F238E27FC236}">
                <a16:creationId xmlns:a16="http://schemas.microsoft.com/office/drawing/2014/main" id="{C4F9A86F-B378-4759-B50E-2E0BFAE6246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0A95BDC-FC58-4638-AA59-A3DA9931FD3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790833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80BC3B-525F-4038-9330-0729879F91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629186-93D7-46FA-AE02-36D9426043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BF1CEB-0530-4996-BAEF-2E6A04DAD6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CF21A4-E71B-4D3A-AF45-E989C23A7BB1}" type="datetimeFigureOut">
              <a:rPr lang="en-US" smtClean="0"/>
              <a:t>8/4/2020</a:t>
            </a:fld>
            <a:endParaRPr lang="en-US" dirty="0"/>
          </a:p>
        </p:txBody>
      </p:sp>
      <p:sp>
        <p:nvSpPr>
          <p:cNvPr id="5" name="Footer Placeholder 4">
            <a:extLst>
              <a:ext uri="{FF2B5EF4-FFF2-40B4-BE49-F238E27FC236}">
                <a16:creationId xmlns:a16="http://schemas.microsoft.com/office/drawing/2014/main" id="{C8DCFF3D-7353-4B4D-9E75-FA835E06E7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F382C8D6-8B0B-4982-9EE4-AA823C69C3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F1B4E-90EC-4A51-B6E5-B702C054ECB0}" type="slidenum">
              <a:rPr lang="en-US" smtClean="0"/>
              <a:t>‹#›</a:t>
            </a:fld>
            <a:endParaRPr lang="en-US" dirty="0"/>
          </a:p>
        </p:txBody>
      </p:sp>
    </p:spTree>
    <p:extLst>
      <p:ext uri="{BB962C8B-B14F-4D97-AF65-F5344CB8AC3E}">
        <p14:creationId xmlns:p14="http://schemas.microsoft.com/office/powerpoint/2010/main" val="4010604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youtu.be/O--TZ43lbMY"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ncbi.nlm.nih.gov/pmc/articles/PMC3235842/"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5"/>
          <p:cNvSpPr>
            <a:spLocks noGrp="1"/>
          </p:cNvSpPr>
          <p:nvPr>
            <p:ph type="sldNum" sz="quarter" idx="12"/>
          </p:nvPr>
        </p:nvSpPr>
        <p:spPr/>
        <p:txBody>
          <a:bodyPr/>
          <a:lstStyle/>
          <a:p>
            <a:pPr>
              <a:defRPr/>
            </a:pPr>
            <a:fld id="{3202EDA8-4D42-4A3F-8044-C86141763805}" type="slidenum">
              <a:rPr lang="en-US" sz="1600" b="1"/>
              <a:pPr>
                <a:defRPr/>
              </a:pPr>
              <a:t>1</a:t>
            </a:fld>
            <a:endParaRPr lang="en-US" sz="1600" b="1" dirty="0"/>
          </a:p>
        </p:txBody>
      </p:sp>
      <p:sp>
        <p:nvSpPr>
          <p:cNvPr id="3075" name="Title 1"/>
          <p:cNvSpPr>
            <a:spLocks noGrp="1"/>
          </p:cNvSpPr>
          <p:nvPr>
            <p:ph type="ctrTitle"/>
          </p:nvPr>
        </p:nvSpPr>
        <p:spPr>
          <a:xfrm>
            <a:off x="2171700" y="1219200"/>
            <a:ext cx="7772400" cy="1828800"/>
          </a:xfrm>
        </p:spPr>
        <p:txBody>
          <a:bodyPr>
            <a:normAutofit fontScale="90000"/>
          </a:bodyPr>
          <a:lstStyle/>
          <a:p>
            <a:br>
              <a:rPr lang="en-US" altLang="en-US" sz="2000" dirty="0"/>
            </a:br>
            <a:br>
              <a:rPr lang="en-US" altLang="en-US" sz="2000" dirty="0"/>
            </a:br>
            <a:r>
              <a:rPr lang="en-US" sz="1800" b="1" dirty="0"/>
              <a:t>Evaluating the use of Micro-Electro-Mechanical-Systems sensor in detecting and monitoring motor developmental delays in children with Autism Spectrum Disorder </a:t>
            </a:r>
            <a:br>
              <a:rPr lang="en-US" sz="1800" b="1" dirty="0"/>
            </a:br>
            <a:r>
              <a:rPr lang="en-US" sz="1800" b="1" dirty="0"/>
              <a:t> An Exploratory Study</a:t>
            </a:r>
            <a:br>
              <a:rPr lang="en-US" sz="1800" b="1" dirty="0"/>
            </a:br>
            <a:br>
              <a:rPr lang="en-US" altLang="en-US" sz="2000" dirty="0"/>
            </a:br>
            <a:br>
              <a:rPr lang="en-US" altLang="en-US" sz="2000" b="1" dirty="0"/>
            </a:br>
            <a:br>
              <a:rPr lang="en-US" altLang="en-US" sz="2000" b="1" dirty="0"/>
            </a:br>
            <a:endParaRPr lang="en-US" altLang="en-US" sz="2000" b="1" dirty="0"/>
          </a:p>
        </p:txBody>
      </p:sp>
      <p:sp>
        <p:nvSpPr>
          <p:cNvPr id="3076" name="Subtitle 2"/>
          <p:cNvSpPr>
            <a:spLocks noGrp="1"/>
          </p:cNvSpPr>
          <p:nvPr>
            <p:ph type="subTitle" idx="1"/>
          </p:nvPr>
        </p:nvSpPr>
        <p:spPr>
          <a:xfrm>
            <a:off x="2857500" y="2438400"/>
            <a:ext cx="6400800" cy="609600"/>
          </a:xfrm>
        </p:spPr>
        <p:txBody>
          <a:bodyPr/>
          <a:lstStyle/>
          <a:p>
            <a:pPr eaLnBrk="1" hangingPunct="1">
              <a:defRPr/>
            </a:pPr>
            <a:r>
              <a:rPr lang="en-US" dirty="0">
                <a:solidFill>
                  <a:schemeClr val="tx2">
                    <a:lumMod val="75000"/>
                  </a:schemeClr>
                </a:solidFill>
              </a:rPr>
              <a:t>Fakoya, Mildred</a:t>
            </a:r>
          </a:p>
          <a:p>
            <a:pPr eaLnBrk="1" hangingPunct="1">
              <a:defRPr/>
            </a:pPr>
            <a:endParaRPr lang="en-US" b="1" dirty="0">
              <a:solidFill>
                <a:schemeClr val="bg2">
                  <a:lumMod val="25000"/>
                </a:schemeClr>
              </a:solidFill>
            </a:endParaRPr>
          </a:p>
        </p:txBody>
      </p:sp>
      <p:sp>
        <p:nvSpPr>
          <p:cNvPr id="3077" name="Footer Placeholder 1"/>
          <p:cNvSpPr>
            <a:spLocks noGrp="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hlink"/>
              </a:buClr>
              <a:buFont typeface="Wingdings" pitchFamily="2" charset="2"/>
              <a:buChar char="§"/>
              <a:defRPr sz="2800">
                <a:solidFill>
                  <a:schemeClr val="tx1"/>
                </a:solidFill>
                <a:latin typeface="Calibri" pitchFamily="34" charset="0"/>
              </a:defRPr>
            </a:lvl1pPr>
            <a:lvl2pPr marL="742950" indent="-285750" eaLnBrk="0" hangingPunct="0">
              <a:spcBef>
                <a:spcPct val="20000"/>
              </a:spcBef>
              <a:buClr>
                <a:srgbClr val="FF0000"/>
              </a:buClr>
              <a:buFont typeface="Wingdings" pitchFamily="2" charset="2"/>
              <a:buChar char="§"/>
              <a:defRPr sz="2400">
                <a:solidFill>
                  <a:schemeClr val="tx1"/>
                </a:solidFill>
                <a:latin typeface="Calibri" pitchFamily="34" charset="0"/>
              </a:defRPr>
            </a:lvl2pPr>
            <a:lvl3pPr marL="1143000" indent="-228600" eaLnBrk="0" hangingPunct="0">
              <a:spcBef>
                <a:spcPct val="20000"/>
              </a:spcBef>
              <a:buClr>
                <a:srgbClr val="00CC00"/>
              </a:buClr>
              <a:buFont typeface="Wingdings" pitchFamily="2" charset="2"/>
              <a:buChar char="§"/>
              <a:defRPr sz="2000">
                <a:solidFill>
                  <a:schemeClr val="tx1"/>
                </a:solidFill>
                <a:latin typeface="Calibri" pitchFamily="34" charset="0"/>
              </a:defRPr>
            </a:lvl3pPr>
            <a:lvl4pPr marL="1600200" indent="-228600" eaLnBrk="0" hangingPunct="0">
              <a:spcBef>
                <a:spcPct val="20000"/>
              </a:spcBef>
              <a:buFont typeface="Arial" charset="0"/>
              <a:buChar char="–"/>
              <a:defRPr sz="2000">
                <a:solidFill>
                  <a:schemeClr val="tx1"/>
                </a:solidFill>
                <a:latin typeface="Calibri" pitchFamily="34" charset="0"/>
              </a:defRPr>
            </a:lvl4pPr>
            <a:lvl5pPr marL="2057400" indent="-228600" eaLnBrk="0" hangingPunct="0">
              <a:spcBef>
                <a:spcPct val="20000"/>
              </a:spcBef>
              <a:buFont typeface="Arial" charset="0"/>
              <a:buChar char="»"/>
              <a:defRPr sz="2000">
                <a:solidFill>
                  <a:schemeClr val="tx1"/>
                </a:solidFill>
                <a:latin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Calibri" pitchFamily="34" charset="0"/>
              </a:defRPr>
            </a:lvl9pPr>
          </a:lstStyle>
          <a:p>
            <a:pPr eaLnBrk="1" hangingPunct="1">
              <a:spcBef>
                <a:spcPct val="0"/>
              </a:spcBef>
              <a:buClrTx/>
              <a:buFontTx/>
              <a:buNone/>
            </a:pPr>
            <a:r>
              <a:rPr lang="en-US" altLang="en-US" sz="1200" dirty="0">
                <a:solidFill>
                  <a:srgbClr val="898989"/>
                </a:solidFill>
              </a:rPr>
              <a:t>@midyayee</a:t>
            </a:r>
          </a:p>
        </p:txBody>
      </p:sp>
      <p:pic>
        <p:nvPicPr>
          <p:cNvPr id="3078"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483225" y="3429000"/>
            <a:ext cx="1143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1748589" y="4832350"/>
            <a:ext cx="8061158" cy="892552"/>
          </a:xfrm>
          <a:prstGeom prst="rect">
            <a:avLst/>
          </a:prstGeom>
          <a:noFill/>
        </p:spPr>
        <p:txBody>
          <a:bodyPr wrap="square">
            <a:spAutoFit/>
          </a:bodyPr>
          <a:lstStyle/>
          <a:p>
            <a:pPr algn="ctr">
              <a:defRPr/>
            </a:pPr>
            <a:r>
              <a:rPr lang="en-US" sz="1600" b="1" dirty="0">
                <a:solidFill>
                  <a:schemeClr val="bg2">
                    <a:lumMod val="25000"/>
                  </a:schemeClr>
                </a:solidFill>
              </a:rPr>
              <a:t>DGMD S-14 WEARABLE DEVICES AND COMPUTER VISION, Summer  2020</a:t>
            </a:r>
          </a:p>
          <a:p>
            <a:pPr algn="ctr">
              <a:defRPr/>
            </a:pPr>
            <a:r>
              <a:rPr lang="en-US" b="1" dirty="0">
                <a:solidFill>
                  <a:schemeClr val="bg2">
                    <a:lumMod val="25000"/>
                  </a:schemeClr>
                </a:solidFill>
              </a:rPr>
              <a:t>          Harvard University, Extension</a:t>
            </a:r>
          </a:p>
          <a:p>
            <a:pPr algn="ctr">
              <a:defRPr/>
            </a:pPr>
            <a:endParaRPr lang="en-US" dirty="0"/>
          </a:p>
        </p:txBody>
      </p:sp>
      <p:pic>
        <p:nvPicPr>
          <p:cNvPr id="8" name="Picture 1">
            <a:extLst>
              <a:ext uri="{FF2B5EF4-FFF2-40B4-BE49-F238E27FC236}">
                <a16:creationId xmlns:a16="http://schemas.microsoft.com/office/drawing/2014/main" id="{3A492D70-745A-46B8-8673-082E1C7A91D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486400" y="3429000"/>
            <a:ext cx="1143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screenshot of a social media post&#10;&#10;Description automatically generated">
            <a:extLst>
              <a:ext uri="{FF2B5EF4-FFF2-40B4-BE49-F238E27FC236}">
                <a16:creationId xmlns:a16="http://schemas.microsoft.com/office/drawing/2014/main" id="{0E101071-85AF-480F-B4DB-2B9288FFC8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5807" y="1358235"/>
            <a:ext cx="6865900" cy="3913560"/>
          </a:xfrm>
          <a:prstGeom prst="rect">
            <a:avLst/>
          </a:prstGeom>
        </p:spPr>
      </p:pic>
      <p:pic>
        <p:nvPicPr>
          <p:cNvPr id="5" name="Picture 4" descr="A picture containing people&#10;&#10;Description automatically generated">
            <a:extLst>
              <a:ext uri="{FF2B5EF4-FFF2-40B4-BE49-F238E27FC236}">
                <a16:creationId xmlns:a16="http://schemas.microsoft.com/office/drawing/2014/main" id="{EFF17D00-8154-4A33-A075-B6564AB30F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66462" y="1463810"/>
            <a:ext cx="4440905" cy="2249765"/>
          </a:xfrm>
          <a:prstGeom prst="rect">
            <a:avLst/>
          </a:prstGeom>
        </p:spPr>
      </p:pic>
      <p:cxnSp>
        <p:nvCxnSpPr>
          <p:cNvPr id="28" name="Straight Connector 30">
            <a:extLst>
              <a:ext uri="{FF2B5EF4-FFF2-40B4-BE49-F238E27FC236}">
                <a16:creationId xmlns:a16="http://schemas.microsoft.com/office/drawing/2014/main" id="{8F880EF2-DF79-4D9D-8F11-E91D48C797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778706"/>
            <a:ext cx="9144000" cy="0"/>
          </a:xfrm>
          <a:prstGeom prst="line">
            <a:avLst/>
          </a:prstGeom>
          <a:ln w="19050">
            <a:solidFill>
              <a:srgbClr val="E06F52"/>
            </a:solidFill>
          </a:ln>
        </p:spPr>
        <p:style>
          <a:lnRef idx="1">
            <a:schemeClr val="accent1"/>
          </a:lnRef>
          <a:fillRef idx="0">
            <a:schemeClr val="accent1"/>
          </a:fillRef>
          <a:effectRef idx="0">
            <a:schemeClr val="accent1"/>
          </a:effectRef>
          <a:fontRef idx="minor">
            <a:schemeClr val="tx1"/>
          </a:fontRef>
        </p:style>
      </p:cxnSp>
      <p:sp>
        <p:nvSpPr>
          <p:cNvPr id="9" name="Title 8">
            <a:extLst>
              <a:ext uri="{FF2B5EF4-FFF2-40B4-BE49-F238E27FC236}">
                <a16:creationId xmlns:a16="http://schemas.microsoft.com/office/drawing/2014/main" id="{9F1F4E39-08D6-4AAE-A802-9015EF0D3F6B}"/>
              </a:ext>
            </a:extLst>
          </p:cNvPr>
          <p:cNvSpPr>
            <a:spLocks noGrp="1"/>
          </p:cNvSpPr>
          <p:nvPr>
            <p:ph type="title"/>
          </p:nvPr>
        </p:nvSpPr>
        <p:spPr>
          <a:xfrm>
            <a:off x="838200" y="365126"/>
            <a:ext cx="10515600" cy="549274"/>
          </a:xfrm>
        </p:spPr>
        <p:txBody>
          <a:bodyPr>
            <a:normAutofit fontScale="90000"/>
          </a:bodyPr>
          <a:lstStyle/>
          <a:p>
            <a:r>
              <a:rPr lang="en-US" dirty="0"/>
              <a:t>Logistic Regression</a:t>
            </a:r>
          </a:p>
        </p:txBody>
      </p:sp>
    </p:spTree>
    <p:extLst>
      <p:ext uri="{BB962C8B-B14F-4D97-AF65-F5344CB8AC3E}">
        <p14:creationId xmlns:p14="http://schemas.microsoft.com/office/powerpoint/2010/main" val="725033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9F1F4E39-08D6-4AAE-A802-9015EF0D3F6B}"/>
              </a:ext>
            </a:extLst>
          </p:cNvPr>
          <p:cNvSpPr>
            <a:spLocks noGrp="1"/>
          </p:cNvSpPr>
          <p:nvPr>
            <p:ph type="title"/>
          </p:nvPr>
        </p:nvSpPr>
        <p:spPr>
          <a:xfrm>
            <a:off x="966952" y="1204108"/>
            <a:ext cx="2669406" cy="1781175"/>
          </a:xfrm>
        </p:spPr>
        <p:txBody>
          <a:bodyPr vert="horz" lIns="91440" tIns="45720" rIns="91440" bIns="45720" rtlCol="0">
            <a:normAutofit/>
          </a:bodyPr>
          <a:lstStyle/>
          <a:p>
            <a:r>
              <a:rPr lang="en-US" sz="3200">
                <a:solidFill>
                  <a:srgbClr val="FFFFFF"/>
                </a:solidFill>
              </a:rPr>
              <a:t>Linear Regression</a:t>
            </a:r>
          </a:p>
        </p:txBody>
      </p:sp>
      <p:pic>
        <p:nvPicPr>
          <p:cNvPr id="5" name="Picture 4" descr="A picture containing people&#10;&#10;Description automatically generated">
            <a:extLst>
              <a:ext uri="{FF2B5EF4-FFF2-40B4-BE49-F238E27FC236}">
                <a16:creationId xmlns:a16="http://schemas.microsoft.com/office/drawing/2014/main" id="{EFF17D00-8154-4A33-A075-B6564AB30F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2825" y="993775"/>
            <a:ext cx="5095616" cy="2550265"/>
          </a:xfrm>
          <a:prstGeom prst="rect">
            <a:avLst/>
          </a:prstGeom>
        </p:spPr>
      </p:pic>
      <p:pic>
        <p:nvPicPr>
          <p:cNvPr id="3" name="Picture 2" descr="A screenshot of a social media post&#10;&#10;Description automatically generated">
            <a:extLst>
              <a:ext uri="{FF2B5EF4-FFF2-40B4-BE49-F238E27FC236}">
                <a16:creationId xmlns:a16="http://schemas.microsoft.com/office/drawing/2014/main" id="{6AE32BDA-81BB-4FC9-BB7A-6B6F92C008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24687" y="3972308"/>
            <a:ext cx="8091891" cy="2200314"/>
          </a:xfrm>
          <a:prstGeom prst="rect">
            <a:avLst/>
          </a:prstGeom>
        </p:spPr>
      </p:pic>
    </p:spTree>
    <p:extLst>
      <p:ext uri="{BB962C8B-B14F-4D97-AF65-F5344CB8AC3E}">
        <p14:creationId xmlns:p14="http://schemas.microsoft.com/office/powerpoint/2010/main" val="731721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4"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8">
            <a:extLst>
              <a:ext uri="{FF2B5EF4-FFF2-40B4-BE49-F238E27FC236}">
                <a16:creationId xmlns:a16="http://schemas.microsoft.com/office/drawing/2014/main" id="{9F1F4E39-08D6-4AAE-A802-9015EF0D3F6B}"/>
              </a:ext>
            </a:extLst>
          </p:cNvPr>
          <p:cNvSpPr>
            <a:spLocks noGrp="1"/>
          </p:cNvSpPr>
          <p:nvPr>
            <p:ph type="title"/>
          </p:nvPr>
        </p:nvSpPr>
        <p:spPr>
          <a:xfrm>
            <a:off x="966952" y="1204108"/>
            <a:ext cx="2669406" cy="1781175"/>
          </a:xfrm>
        </p:spPr>
        <p:txBody>
          <a:bodyPr vert="horz" lIns="91440" tIns="45720" rIns="91440" bIns="45720" rtlCol="0">
            <a:normAutofit/>
          </a:bodyPr>
          <a:lstStyle/>
          <a:p>
            <a:r>
              <a:rPr lang="en-US" sz="3200" dirty="0">
                <a:solidFill>
                  <a:srgbClr val="FFFFFF"/>
                </a:solidFill>
              </a:rPr>
              <a:t>Bagging classifier &amp; Random Forest</a:t>
            </a:r>
          </a:p>
        </p:txBody>
      </p:sp>
      <p:pic>
        <p:nvPicPr>
          <p:cNvPr id="4" name="Picture 3" descr="A screenshot of a social media post&#10;&#10;Description automatically generated">
            <a:extLst>
              <a:ext uri="{FF2B5EF4-FFF2-40B4-BE49-F238E27FC236}">
                <a16:creationId xmlns:a16="http://schemas.microsoft.com/office/drawing/2014/main" id="{C2A1EFDB-ED0F-4042-9FA2-6D8A9898F9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5111" y="952500"/>
            <a:ext cx="7067825" cy="4748504"/>
          </a:xfrm>
          <a:prstGeom prst="rect">
            <a:avLst/>
          </a:prstGeom>
        </p:spPr>
      </p:pic>
    </p:spTree>
    <p:extLst>
      <p:ext uri="{BB962C8B-B14F-4D97-AF65-F5344CB8AC3E}">
        <p14:creationId xmlns:p14="http://schemas.microsoft.com/office/powerpoint/2010/main" val="4030140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social media post&#10;&#10;Description automatically generated">
            <a:extLst>
              <a:ext uri="{FF2B5EF4-FFF2-40B4-BE49-F238E27FC236}">
                <a16:creationId xmlns:a16="http://schemas.microsoft.com/office/drawing/2014/main" id="{C4AE5E5C-7E7E-48E0-ADC8-8C4E174B90B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05224"/>
            <a:ext cx="7556409" cy="4861347"/>
          </a:xfrm>
        </p:spPr>
      </p:pic>
      <p:pic>
        <p:nvPicPr>
          <p:cNvPr id="13" name="Picture 12">
            <a:extLst>
              <a:ext uri="{FF2B5EF4-FFF2-40B4-BE49-F238E27FC236}">
                <a16:creationId xmlns:a16="http://schemas.microsoft.com/office/drawing/2014/main" id="{54D5DFE7-B7F2-4B63-A42A-315B29B58C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121" y="3130686"/>
            <a:ext cx="5536110" cy="2346383"/>
          </a:xfrm>
          <a:prstGeom prst="rect">
            <a:avLst/>
          </a:prstGeom>
        </p:spPr>
      </p:pic>
    </p:spTree>
    <p:extLst>
      <p:ext uri="{BB962C8B-B14F-4D97-AF65-F5344CB8AC3E}">
        <p14:creationId xmlns:p14="http://schemas.microsoft.com/office/powerpoint/2010/main" val="4176823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E45B1D5C-0827-4AF0-8186-11FC5A8B8B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2BCA15-0C51-49D2-B2C6-906113F70D35}"/>
              </a:ext>
            </a:extLst>
          </p:cNvPr>
          <p:cNvSpPr>
            <a:spLocks noGrp="1"/>
          </p:cNvSpPr>
          <p:nvPr>
            <p:ph type="title"/>
          </p:nvPr>
        </p:nvSpPr>
        <p:spPr>
          <a:xfrm>
            <a:off x="9267909" y="2023110"/>
            <a:ext cx="2469624" cy="2846070"/>
          </a:xfrm>
        </p:spPr>
        <p:txBody>
          <a:bodyPr vert="horz" lIns="91440" tIns="45720" rIns="91440" bIns="45720" rtlCol="0" anchor="ctr">
            <a:normAutofit/>
          </a:bodyPr>
          <a:lstStyle/>
          <a:p>
            <a:r>
              <a:rPr lang="en-US" sz="3700"/>
              <a:t>Comparing models</a:t>
            </a:r>
          </a:p>
        </p:txBody>
      </p:sp>
      <p:sp>
        <p:nvSpPr>
          <p:cNvPr id="48" name="Rectangle 47">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social media post&#10;&#10;Description automatically generated">
            <a:extLst>
              <a:ext uri="{FF2B5EF4-FFF2-40B4-BE49-F238E27FC236}">
                <a16:creationId xmlns:a16="http://schemas.microsoft.com/office/drawing/2014/main" id="{2E6879D8-0D10-4804-AE5D-4D6DF14B6153}"/>
              </a:ext>
            </a:extLst>
          </p:cNvPr>
          <p:cNvPicPr>
            <a:picLocks noChangeAspect="1"/>
          </p:cNvPicPr>
          <p:nvPr/>
        </p:nvPicPr>
        <p:blipFill rotWithShape="1">
          <a:blip r:embed="rId2">
            <a:extLst>
              <a:ext uri="{28A0092B-C50C-407E-A947-70E740481C1C}">
                <a14:useLocalDpi xmlns:a14="http://schemas.microsoft.com/office/drawing/2010/main" val="0"/>
              </a:ext>
            </a:extLst>
          </a:blip>
          <a:srcRect l="560" r="24262" b="2"/>
          <a:stretch/>
        </p:blipFill>
        <p:spPr>
          <a:xfrm>
            <a:off x="545238" y="858525"/>
            <a:ext cx="7608304" cy="5211906"/>
          </a:xfrm>
          <a:prstGeom prst="rect">
            <a:avLst/>
          </a:prstGeom>
        </p:spPr>
      </p:pic>
      <p:sp>
        <p:nvSpPr>
          <p:cNvPr id="52" name="Rectangle 51">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02338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ECC4F-CA83-4467-BEA5-1A12349BAA11}"/>
              </a:ext>
            </a:extLst>
          </p:cNvPr>
          <p:cNvSpPr>
            <a:spLocks noGrp="1"/>
          </p:cNvSpPr>
          <p:nvPr>
            <p:ph type="title"/>
          </p:nvPr>
        </p:nvSpPr>
        <p:spPr>
          <a:xfrm>
            <a:off x="838200" y="365126"/>
            <a:ext cx="8753669" cy="679904"/>
          </a:xfrm>
        </p:spPr>
        <p:txBody>
          <a:bodyPr>
            <a:normAutofit fontScale="90000"/>
          </a:bodyPr>
          <a:lstStyle/>
          <a:p>
            <a:r>
              <a:rPr lang="en-US" dirty="0"/>
              <a:t>Conclusion</a:t>
            </a:r>
          </a:p>
        </p:txBody>
      </p:sp>
      <p:sp>
        <p:nvSpPr>
          <p:cNvPr id="3" name="Content Placeholder 2">
            <a:extLst>
              <a:ext uri="{FF2B5EF4-FFF2-40B4-BE49-F238E27FC236}">
                <a16:creationId xmlns:a16="http://schemas.microsoft.com/office/drawing/2014/main" id="{1FA86118-5B15-40CB-A1E6-9F39E082D2F6}"/>
              </a:ext>
            </a:extLst>
          </p:cNvPr>
          <p:cNvSpPr>
            <a:spLocks noGrp="1"/>
          </p:cNvSpPr>
          <p:nvPr>
            <p:ph idx="1"/>
          </p:nvPr>
        </p:nvSpPr>
        <p:spPr>
          <a:xfrm>
            <a:off x="3526970" y="2192694"/>
            <a:ext cx="7567127" cy="2416628"/>
          </a:xfrm>
        </p:spPr>
        <p:txBody>
          <a:bodyPr>
            <a:normAutofit fontScale="85000" lnSpcReduction="20000"/>
          </a:bodyPr>
          <a:lstStyle/>
          <a:p>
            <a:pPr marL="0" indent="0" algn="just">
              <a:buNone/>
            </a:pPr>
            <a:r>
              <a:rPr lang="en-US" b="1" dirty="0"/>
              <a:t>Given the successful performance of the Bagging classifier and the neural network in this experiment more sample size and subjects will be needed to come to a definite conclusion on the use of motion sensors in convenient ways that will lead to discoveries that are difficult to evaluate by humans. Other classifiers as it relates to the types of activities and the category of motor with delays can also be created further from the collected data.</a:t>
            </a:r>
            <a:br>
              <a:rPr lang="en-US" b="1" dirty="0"/>
            </a:br>
            <a:endParaRPr lang="en-US" dirty="0"/>
          </a:p>
        </p:txBody>
      </p:sp>
      <p:pic>
        <p:nvPicPr>
          <p:cNvPr id="5" name="Picture 1">
            <a:extLst>
              <a:ext uri="{FF2B5EF4-FFF2-40B4-BE49-F238E27FC236}">
                <a16:creationId xmlns:a16="http://schemas.microsoft.com/office/drawing/2014/main" id="{4433E220-1D85-48AC-879F-AC999DCE8D95}"/>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bwMode="auto">
          <a:xfrm>
            <a:off x="451395" y="2192694"/>
            <a:ext cx="2954278" cy="295427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456851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3C994B4-9721-4148-9EEC-6793CECDE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3" y="-1"/>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8" name="Rectangle 17">
            <a:extLst>
              <a:ext uri="{FF2B5EF4-FFF2-40B4-BE49-F238E27FC236}">
                <a16:creationId xmlns:a16="http://schemas.microsoft.com/office/drawing/2014/main" id="{F9D95E49-763A-4886-B038-82F7347405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0" name="Rectangle 19">
            <a:extLst>
              <a:ext uri="{FF2B5EF4-FFF2-40B4-BE49-F238E27FC236}">
                <a16:creationId xmlns:a16="http://schemas.microsoft.com/office/drawing/2014/main" id="{D8BC5CF3-F657-4FA8-9F22-6B38CF6468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1252146"/>
            <a:ext cx="303952" cy="4351187"/>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endParaRPr>
          </a:p>
        </p:txBody>
      </p:sp>
      <p:sp>
        <p:nvSpPr>
          <p:cNvPr id="22" name="Rectangle 21">
            <a:extLst>
              <a:ext uri="{FF2B5EF4-FFF2-40B4-BE49-F238E27FC236}">
                <a16:creationId xmlns:a16="http://schemas.microsoft.com/office/drawing/2014/main" id="{8B928ACE-46CB-4CDC-A655-7180EC6A8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78324" y="699899"/>
            <a:ext cx="10713676"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2C824B-4279-4D47-92DD-71F5353FAA23}"/>
              </a:ext>
            </a:extLst>
          </p:cNvPr>
          <p:cNvSpPr>
            <a:spLocks noGrp="1"/>
          </p:cNvSpPr>
          <p:nvPr>
            <p:ph type="title"/>
          </p:nvPr>
        </p:nvSpPr>
        <p:spPr>
          <a:xfrm>
            <a:off x="4583995" y="896318"/>
            <a:ext cx="5905738" cy="716693"/>
          </a:xfrm>
        </p:spPr>
        <p:txBody>
          <a:bodyPr vert="horz" lIns="91440" tIns="45720" rIns="91440" bIns="45720" rtlCol="0" anchor="b">
            <a:normAutofit fontScale="90000"/>
          </a:bodyPr>
          <a:lstStyle/>
          <a:p>
            <a:r>
              <a:rPr lang="en-US" sz="4800" dirty="0"/>
              <a:t>Introduction</a:t>
            </a:r>
          </a:p>
        </p:txBody>
      </p:sp>
      <p:pic>
        <p:nvPicPr>
          <p:cNvPr id="11" name="Picture 1">
            <a:extLst>
              <a:ext uri="{FF2B5EF4-FFF2-40B4-BE49-F238E27FC236}">
                <a16:creationId xmlns:a16="http://schemas.microsoft.com/office/drawing/2014/main" id="{3870ADD7-2CEE-4168-8C13-AE54F61845B3}"/>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bwMode="auto">
          <a:xfrm>
            <a:off x="303950" y="1252147"/>
            <a:ext cx="4351188" cy="4351188"/>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4" name="Straight Connector 23">
            <a:extLst>
              <a:ext uri="{FF2B5EF4-FFF2-40B4-BE49-F238E27FC236}">
                <a16:creationId xmlns:a16="http://schemas.microsoft.com/office/drawing/2014/main" id="{F1E07EB8-B07C-4EF5-8DE2-6B03F3EC83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18001"/>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39679CC-0AEA-4729-827F-5738C10515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365990"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131D4AC-1959-482C-B8C8-4DCA9D337105}"/>
              </a:ext>
            </a:extLst>
          </p:cNvPr>
          <p:cNvSpPr txBox="1"/>
          <p:nvPr/>
        </p:nvSpPr>
        <p:spPr>
          <a:xfrm>
            <a:off x="4366997" y="1578471"/>
            <a:ext cx="6997469" cy="2862322"/>
          </a:xfrm>
          <a:prstGeom prst="rect">
            <a:avLst/>
          </a:prstGeom>
          <a:noFill/>
        </p:spPr>
        <p:txBody>
          <a:bodyPr wrap="square" rtlCol="0">
            <a:spAutoFit/>
          </a:bodyPr>
          <a:lstStyle/>
          <a:p>
            <a:r>
              <a:rPr lang="en-US" dirty="0"/>
              <a:t>The measurement and analysis of motor skills involves measurement of a set of movement profiles. In this project, 2 activities categorized as Gross-motor movement and 2 activities as Fine-motor movement were conducted. We used hand movement to measure fine motor.</a:t>
            </a:r>
            <a:br>
              <a:rPr lang="en-US" dirty="0"/>
            </a:br>
            <a:r>
              <a:rPr lang="en-US" dirty="0"/>
              <a:t>A sensortile was placed on the wrist and toe of the subject for measurements of Fine and Gross motor movement respectively. The sensortile used are lightweight and does not affect the natural movement of the hands and legs.</a:t>
            </a:r>
          </a:p>
          <a:p>
            <a:endParaRPr lang="en-US" dirty="0"/>
          </a:p>
          <a:p>
            <a:r>
              <a:rPr lang="en-US" dirty="0">
                <a:hlinkClick r:id="rId4"/>
              </a:rPr>
              <a:t>https://youtu.be/O--TZ43lbMY</a:t>
            </a:r>
            <a:r>
              <a:rPr lang="en-US" dirty="0"/>
              <a:t> </a:t>
            </a:r>
          </a:p>
        </p:txBody>
      </p:sp>
    </p:spTree>
    <p:extLst>
      <p:ext uri="{BB962C8B-B14F-4D97-AF65-F5344CB8AC3E}">
        <p14:creationId xmlns:p14="http://schemas.microsoft.com/office/powerpoint/2010/main" val="1534910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3C994B4-9721-4148-9EEC-6793CECDE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3" y="-1"/>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8" name="Rectangle 17">
            <a:extLst>
              <a:ext uri="{FF2B5EF4-FFF2-40B4-BE49-F238E27FC236}">
                <a16:creationId xmlns:a16="http://schemas.microsoft.com/office/drawing/2014/main" id="{F9D95E49-763A-4886-B038-82F7347405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0" name="Rectangle 19">
            <a:extLst>
              <a:ext uri="{FF2B5EF4-FFF2-40B4-BE49-F238E27FC236}">
                <a16:creationId xmlns:a16="http://schemas.microsoft.com/office/drawing/2014/main" id="{D8BC5CF3-F657-4FA8-9F22-6B38CF6468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1252146"/>
            <a:ext cx="303952" cy="4351187"/>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endParaRPr>
          </a:p>
        </p:txBody>
      </p:sp>
      <p:sp>
        <p:nvSpPr>
          <p:cNvPr id="22" name="Rectangle 21">
            <a:extLst>
              <a:ext uri="{FF2B5EF4-FFF2-40B4-BE49-F238E27FC236}">
                <a16:creationId xmlns:a16="http://schemas.microsoft.com/office/drawing/2014/main" id="{8B928ACE-46CB-4CDC-A655-7180EC6A8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78324" y="699899"/>
            <a:ext cx="10713676"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42C824B-4279-4D47-92DD-71F5353FAA23}"/>
              </a:ext>
            </a:extLst>
          </p:cNvPr>
          <p:cNvSpPr>
            <a:spLocks noGrp="1"/>
          </p:cNvSpPr>
          <p:nvPr>
            <p:ph type="title"/>
          </p:nvPr>
        </p:nvSpPr>
        <p:spPr>
          <a:xfrm>
            <a:off x="2239958" y="1429642"/>
            <a:ext cx="5354077" cy="550656"/>
          </a:xfrm>
        </p:spPr>
        <p:txBody>
          <a:bodyPr vert="horz" lIns="91440" tIns="45720" rIns="91440" bIns="45720" rtlCol="0" anchor="b">
            <a:normAutofit fontScale="90000"/>
          </a:bodyPr>
          <a:lstStyle/>
          <a:p>
            <a:r>
              <a:rPr lang="en-US" sz="4800" dirty="0"/>
              <a:t>Background</a:t>
            </a:r>
          </a:p>
        </p:txBody>
      </p:sp>
      <p:pic>
        <p:nvPicPr>
          <p:cNvPr id="11" name="Picture 1">
            <a:extLst>
              <a:ext uri="{FF2B5EF4-FFF2-40B4-BE49-F238E27FC236}">
                <a16:creationId xmlns:a16="http://schemas.microsoft.com/office/drawing/2014/main" id="{3870ADD7-2CEE-4168-8C13-AE54F61845B3}"/>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bwMode="auto">
          <a:xfrm>
            <a:off x="303950" y="1252147"/>
            <a:ext cx="1835949" cy="18359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4" name="Straight Connector 23">
            <a:extLst>
              <a:ext uri="{FF2B5EF4-FFF2-40B4-BE49-F238E27FC236}">
                <a16:creationId xmlns:a16="http://schemas.microsoft.com/office/drawing/2014/main" id="{F1E07EB8-B07C-4EF5-8DE2-6B03F3EC83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18001"/>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39679CC-0AEA-4729-827F-5738C10515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365990"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131D4AC-1959-482C-B8C8-4DCA9D337105}"/>
              </a:ext>
            </a:extLst>
          </p:cNvPr>
          <p:cNvSpPr txBox="1"/>
          <p:nvPr/>
        </p:nvSpPr>
        <p:spPr>
          <a:xfrm>
            <a:off x="2139899" y="2157793"/>
            <a:ext cx="8123617" cy="2308324"/>
          </a:xfrm>
          <a:prstGeom prst="rect">
            <a:avLst/>
          </a:prstGeom>
          <a:noFill/>
        </p:spPr>
        <p:txBody>
          <a:bodyPr wrap="square" rtlCol="0">
            <a:spAutoFit/>
          </a:bodyPr>
          <a:lstStyle/>
          <a:p>
            <a:r>
              <a:rPr lang="en-US" dirty="0"/>
              <a:t>The frequent association of ASD with other neurological and extra-neurological signs suggests that autism could be considered as a multiorgan systemic disorder with a primary central nervous system involvement.</a:t>
            </a:r>
          </a:p>
          <a:p>
            <a:r>
              <a:rPr lang="en-US" dirty="0"/>
              <a:t>Evidence of neuromuscular disorder (dystrophinopathies and congenital muscular dystrophy due to mutations of POMGnT1 gene) has been documented in a subset of patients affected by syndromic ASD, however, only few case reports and small samples studies with specific features have been reported in literature. </a:t>
            </a:r>
            <a:r>
              <a:rPr lang="en-US" u="sng" dirty="0">
                <a:hlinkClick r:id="rId4"/>
              </a:rPr>
              <a:t>https://www.ncbi.nlm.nih.gov/pmc/articles/PMC3235842/</a:t>
            </a:r>
            <a:endParaRPr lang="en-US" dirty="0"/>
          </a:p>
        </p:txBody>
      </p:sp>
    </p:spTree>
    <p:extLst>
      <p:ext uri="{BB962C8B-B14F-4D97-AF65-F5344CB8AC3E}">
        <p14:creationId xmlns:p14="http://schemas.microsoft.com/office/powerpoint/2010/main" val="2997023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8A4132F-DEC6-4332-A00C-A11AD4519B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1">
            <a:extLst>
              <a:ext uri="{FF2B5EF4-FFF2-40B4-BE49-F238E27FC236}">
                <a16:creationId xmlns:a16="http://schemas.microsoft.com/office/drawing/2014/main" id="{75AB1928-26A3-4A95-B9D6-E235A21E0A3C}"/>
              </a:ext>
            </a:extLst>
          </p:cNvPr>
          <p:cNvPicPr>
            <a:picLocks noChangeAspect="1"/>
          </p:cNvPicPr>
          <p:nvPr/>
        </p:nvPicPr>
        <p:blipFill rotWithShape="1">
          <a:blip r:embed="rId2">
            <a:extLst>
              <a:ext uri="{28A0092B-C50C-407E-A947-70E740481C1C}">
                <a14:useLocalDpi xmlns:a14="http://schemas.microsoft.com/office/drawing/2010/main" val="0"/>
              </a:ext>
            </a:extLst>
          </a:blip>
          <a:stretch/>
        </p:blipFill>
        <p:spPr bwMode="auto">
          <a:xfrm>
            <a:off x="8350898" y="536298"/>
            <a:ext cx="3286192" cy="328619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Freeform: Shape 11">
            <a:extLst>
              <a:ext uri="{FF2B5EF4-FFF2-40B4-BE49-F238E27FC236}">
                <a16:creationId xmlns:a16="http://schemas.microsoft.com/office/drawing/2014/main" id="{9B38642C-62C4-4E31-A5D3-BB1DD8CA39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663583" cy="6858478"/>
          </a:xfrm>
          <a:custGeom>
            <a:avLst/>
            <a:gdLst>
              <a:gd name="connsiteX0" fmla="*/ 0 w 8663583"/>
              <a:gd name="connsiteY0" fmla="*/ 0 h 6858478"/>
              <a:gd name="connsiteX1" fmla="*/ 480486 w 8663583"/>
              <a:gd name="connsiteY1" fmla="*/ 0 h 6858478"/>
              <a:gd name="connsiteX2" fmla="*/ 4415403 w 8663583"/>
              <a:gd name="connsiteY2" fmla="*/ 0 h 6858478"/>
              <a:gd name="connsiteX3" fmla="*/ 5481631 w 8663583"/>
              <a:gd name="connsiteY3" fmla="*/ 0 h 6858478"/>
              <a:gd name="connsiteX4" fmla="*/ 5487208 w 8663583"/>
              <a:gd name="connsiteY4" fmla="*/ 0 h 6858478"/>
              <a:gd name="connsiteX5" fmla="*/ 8663583 w 8663583"/>
              <a:gd name="connsiteY5" fmla="*/ 6858478 h 6858478"/>
              <a:gd name="connsiteX6" fmla="*/ 1239028 w 8663583"/>
              <a:gd name="connsiteY6" fmla="*/ 6858478 h 6858478"/>
              <a:gd name="connsiteX7" fmla="*/ 1239288 w 8663583"/>
              <a:gd name="connsiteY7" fmla="*/ 6857916 h 6858478"/>
              <a:gd name="connsiteX8" fmla="*/ 480486 w 8663583"/>
              <a:gd name="connsiteY8" fmla="*/ 6857916 h 6858478"/>
              <a:gd name="connsiteX9" fmla="*/ 480486 w 8663583"/>
              <a:gd name="connsiteY9" fmla="*/ 6858000 h 6858478"/>
              <a:gd name="connsiteX10" fmla="*/ 0 w 8663583"/>
              <a:gd name="connsiteY10" fmla="*/ 685800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663583" h="6858478">
                <a:moveTo>
                  <a:pt x="0" y="0"/>
                </a:moveTo>
                <a:lnTo>
                  <a:pt x="480486" y="0"/>
                </a:lnTo>
                <a:lnTo>
                  <a:pt x="4415403" y="0"/>
                </a:lnTo>
                <a:lnTo>
                  <a:pt x="5481631" y="0"/>
                </a:lnTo>
                <a:lnTo>
                  <a:pt x="5487208" y="0"/>
                </a:lnTo>
                <a:lnTo>
                  <a:pt x="8663583" y="6858478"/>
                </a:lnTo>
                <a:lnTo>
                  <a:pt x="1239028" y="6858478"/>
                </a:lnTo>
                <a:lnTo>
                  <a:pt x="1239288" y="6857916"/>
                </a:lnTo>
                <a:lnTo>
                  <a:pt x="480486" y="6857916"/>
                </a:lnTo>
                <a:lnTo>
                  <a:pt x="480486"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A9F66240-8C38-4069-A5C9-2D3FCD97E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234957" cy="6858478"/>
          </a:xfrm>
          <a:custGeom>
            <a:avLst/>
            <a:gdLst>
              <a:gd name="connsiteX0" fmla="*/ 156905 w 8234957"/>
              <a:gd name="connsiteY0" fmla="*/ 0 h 6858478"/>
              <a:gd name="connsiteX1" fmla="*/ 3986777 w 8234957"/>
              <a:gd name="connsiteY1" fmla="*/ 0 h 6858478"/>
              <a:gd name="connsiteX2" fmla="*/ 5053005 w 8234957"/>
              <a:gd name="connsiteY2" fmla="*/ 0 h 6858478"/>
              <a:gd name="connsiteX3" fmla="*/ 5058582 w 8234957"/>
              <a:gd name="connsiteY3" fmla="*/ 0 h 6858478"/>
              <a:gd name="connsiteX4" fmla="*/ 8234957 w 8234957"/>
              <a:gd name="connsiteY4" fmla="*/ 6858478 h 6858478"/>
              <a:gd name="connsiteX5" fmla="*/ 810402 w 8234957"/>
              <a:gd name="connsiteY5" fmla="*/ 6858478 h 6858478"/>
              <a:gd name="connsiteX6" fmla="*/ 810662 w 8234957"/>
              <a:gd name="connsiteY6" fmla="*/ 6857916 h 6858478"/>
              <a:gd name="connsiteX7" fmla="*/ 156905 w 8234957"/>
              <a:gd name="connsiteY7" fmla="*/ 6857916 h 6858478"/>
              <a:gd name="connsiteX8" fmla="*/ 156905 w 8234957"/>
              <a:gd name="connsiteY8" fmla="*/ 6858478 h 6858478"/>
              <a:gd name="connsiteX9" fmla="*/ 0 w 8234957"/>
              <a:gd name="connsiteY9" fmla="*/ 6858478 h 6858478"/>
              <a:gd name="connsiteX10" fmla="*/ 0 w 8234957"/>
              <a:gd name="connsiteY10" fmla="*/ 479 h 6858478"/>
              <a:gd name="connsiteX11" fmla="*/ 156905 w 8234957"/>
              <a:gd name="connsiteY11" fmla="*/ 479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34957" h="6858478">
                <a:moveTo>
                  <a:pt x="156905" y="0"/>
                </a:moveTo>
                <a:lnTo>
                  <a:pt x="3986777" y="0"/>
                </a:lnTo>
                <a:lnTo>
                  <a:pt x="5053005" y="0"/>
                </a:lnTo>
                <a:lnTo>
                  <a:pt x="5058582" y="0"/>
                </a:lnTo>
                <a:lnTo>
                  <a:pt x="8234957" y="6858478"/>
                </a:lnTo>
                <a:lnTo>
                  <a:pt x="810402" y="6858478"/>
                </a:lnTo>
                <a:lnTo>
                  <a:pt x="810662" y="6857916"/>
                </a:lnTo>
                <a:lnTo>
                  <a:pt x="156905" y="6857916"/>
                </a:lnTo>
                <a:lnTo>
                  <a:pt x="156905" y="6858478"/>
                </a:lnTo>
                <a:lnTo>
                  <a:pt x="0" y="6858478"/>
                </a:lnTo>
                <a:lnTo>
                  <a:pt x="0" y="479"/>
                </a:lnTo>
                <a:lnTo>
                  <a:pt x="156905" y="479"/>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BF111630-5F41-402C-8476-EF01FF79CC59}"/>
              </a:ext>
            </a:extLst>
          </p:cNvPr>
          <p:cNvSpPr>
            <a:spLocks noGrp="1"/>
          </p:cNvSpPr>
          <p:nvPr>
            <p:ph idx="1"/>
          </p:nvPr>
        </p:nvSpPr>
        <p:spPr>
          <a:xfrm>
            <a:off x="158620" y="1240971"/>
            <a:ext cx="5722142" cy="4931229"/>
          </a:xfrm>
        </p:spPr>
        <p:txBody>
          <a:bodyPr>
            <a:normAutofit/>
          </a:bodyPr>
          <a:lstStyle/>
          <a:p>
            <a:pPr marL="0" indent="0">
              <a:buNone/>
            </a:pPr>
            <a:r>
              <a:rPr lang="en-US" sz="2000" b="1" dirty="0"/>
              <a:t>Methods:</a:t>
            </a:r>
            <a:r>
              <a:rPr lang="en-US" sz="2000" dirty="0"/>
              <a:t> I collected motion profile of an autism subject and a control subject to evaluate the use of motion sensor for early detection of motor disorder/delays and monitoring of progress during therapy.</a:t>
            </a:r>
          </a:p>
          <a:p>
            <a:pPr marL="0" indent="0">
              <a:buNone/>
            </a:pPr>
            <a:r>
              <a:rPr lang="en-US" sz="2000" dirty="0"/>
              <a:t>A sensortile was placed on the foot and wrist of the subjects. The sensortile holds and accelerometer that was used to collect the acceleration and the gyroscope for the angular rate of the subject over a period of 60 seconds at a time.</a:t>
            </a:r>
          </a:p>
          <a:p>
            <a:pPr marL="0" indent="0">
              <a:buNone/>
            </a:pPr>
            <a:endParaRPr lang="en-US" sz="2000" dirty="0"/>
          </a:p>
        </p:txBody>
      </p:sp>
    </p:spTree>
    <p:extLst>
      <p:ext uri="{BB962C8B-B14F-4D97-AF65-F5344CB8AC3E}">
        <p14:creationId xmlns:p14="http://schemas.microsoft.com/office/powerpoint/2010/main" val="377074831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3C994B4-9721-4148-9EEC-6793CECDE8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3" y="-1"/>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8" name="Rectangle 17">
            <a:extLst>
              <a:ext uri="{FF2B5EF4-FFF2-40B4-BE49-F238E27FC236}">
                <a16:creationId xmlns:a16="http://schemas.microsoft.com/office/drawing/2014/main" id="{F9D95E49-763A-4886-B038-82F7347405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2">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0" name="Rectangle 19">
            <a:extLst>
              <a:ext uri="{FF2B5EF4-FFF2-40B4-BE49-F238E27FC236}">
                <a16:creationId xmlns:a16="http://schemas.microsoft.com/office/drawing/2014/main" id="{D8BC5CF3-F657-4FA8-9F22-6B38CF6468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1252146"/>
            <a:ext cx="303952" cy="4351187"/>
          </a:xfrm>
          <a:prstGeom prst="rect">
            <a:avLst/>
          </a:prstGeom>
          <a:solidFill>
            <a:schemeClr val="accent1">
              <a:alpha val="25000"/>
            </a:schemeClr>
          </a:solidFill>
          <a:ln w="254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000" b="0" i="0" u="none" strike="noStrike" cap="none" spc="0" normalizeH="0" baseline="0">
              <a:ln>
                <a:noFill/>
              </a:ln>
              <a:solidFill>
                <a:srgbClr val="000000"/>
              </a:solidFill>
              <a:effectLst/>
              <a:uFillTx/>
              <a:latin typeface="Helvetica Neue Medium"/>
              <a:ea typeface="Helvetica Neue Medium"/>
              <a:cs typeface="Helvetica Neue Medium"/>
              <a:sym typeface="Helvetica Neue Medium"/>
            </a:endParaRPr>
          </a:p>
        </p:txBody>
      </p:sp>
      <p:sp>
        <p:nvSpPr>
          <p:cNvPr id="22" name="Rectangle 21">
            <a:extLst>
              <a:ext uri="{FF2B5EF4-FFF2-40B4-BE49-F238E27FC236}">
                <a16:creationId xmlns:a16="http://schemas.microsoft.com/office/drawing/2014/main" id="{8B928ACE-46CB-4CDC-A655-7180EC6A8B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78324" y="699899"/>
            <a:ext cx="10713676" cy="543331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
            <a:extLst>
              <a:ext uri="{FF2B5EF4-FFF2-40B4-BE49-F238E27FC236}">
                <a16:creationId xmlns:a16="http://schemas.microsoft.com/office/drawing/2014/main" id="{3870ADD7-2CEE-4168-8C13-AE54F61845B3}"/>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bwMode="auto">
          <a:xfrm>
            <a:off x="303950" y="1252147"/>
            <a:ext cx="1835949" cy="1835949"/>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24" name="Straight Connector 23">
            <a:extLst>
              <a:ext uri="{FF2B5EF4-FFF2-40B4-BE49-F238E27FC236}">
                <a16:creationId xmlns:a16="http://schemas.microsoft.com/office/drawing/2014/main" id="{F1E07EB8-B07C-4EF5-8DE2-6B03F3EC83E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18001"/>
            <a:ext cx="12192000" cy="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39679CC-0AEA-4729-827F-5738C10515D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11365990" y="5610"/>
            <a:ext cx="0" cy="6858000"/>
          </a:xfrm>
          <a:prstGeom prst="line">
            <a:avLst/>
          </a:prstGeom>
          <a:ln w="9525" cap="rnd">
            <a:solidFill>
              <a:schemeClr val="accent1"/>
            </a:solidFill>
            <a:prstDash val="dash"/>
          </a:ln>
        </p:spPr>
        <p:style>
          <a:lnRef idx="1">
            <a:schemeClr val="accent1"/>
          </a:lnRef>
          <a:fillRef idx="0">
            <a:schemeClr val="accent1"/>
          </a:fillRef>
          <a:effectRef idx="0">
            <a:schemeClr val="accent1"/>
          </a:effectRef>
          <a:fontRef idx="minor">
            <a:schemeClr val="tx1"/>
          </a:fontRef>
        </p:style>
      </p:cxnSp>
      <p:sp>
        <p:nvSpPr>
          <p:cNvPr id="4" name="Rectangle 2">
            <a:extLst>
              <a:ext uri="{FF2B5EF4-FFF2-40B4-BE49-F238E27FC236}">
                <a16:creationId xmlns:a16="http://schemas.microsoft.com/office/drawing/2014/main" id="{F88967BB-05D7-4DD2-826D-3610BCB810F0}"/>
              </a:ext>
            </a:extLst>
          </p:cNvPr>
          <p:cNvSpPr>
            <a:spLocks noChangeArrowheads="1"/>
          </p:cNvSpPr>
          <p:nvPr/>
        </p:nvSpPr>
        <p:spPr bwMode="auto">
          <a:xfrm>
            <a:off x="2301741" y="2012717"/>
            <a:ext cx="8478550" cy="2556711"/>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245985"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500" b="1" i="0" u="none" strike="noStrike" cap="none" normalizeH="0" baseline="0" dirty="0">
                <a:ln>
                  <a:noFill/>
                </a:ln>
                <a:solidFill>
                  <a:srgbClr val="000000"/>
                </a:solidFill>
                <a:effectLst/>
                <a:latin typeface="Helvetica Neue"/>
              </a:rPr>
              <a:t>Tools Used / Definitions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1" i="0" u="none" strike="noStrike" cap="none" normalizeH="0" baseline="0" dirty="0">
              <a:ln>
                <a:noFill/>
              </a:ln>
              <a:solidFill>
                <a:srgbClr val="000000"/>
              </a:solidFill>
              <a:effectLst/>
              <a:latin typeface="Helvetica Neue"/>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000000"/>
                </a:solidFill>
                <a:effectLst/>
                <a:latin typeface="Helvetica Neue"/>
              </a:rPr>
              <a:t>Acceleration:</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1" u="none" strike="noStrike" cap="none" normalizeH="0" baseline="0" dirty="0">
                <a:ln>
                  <a:noFill/>
                </a:ln>
                <a:solidFill>
                  <a:srgbClr val="000000"/>
                </a:solidFill>
                <a:effectLst/>
                <a:latin typeface="Helvetica Neue"/>
              </a:rPr>
              <a:t>It is the rate of change of the velocity of an object</a:t>
            </a:r>
            <a:endParaRPr kumimoji="0" lang="en-US" altLang="en-US" sz="1300" b="1" i="0" u="none" strike="noStrike" cap="none" normalizeH="0" baseline="0" dirty="0">
              <a:ln>
                <a:noFill/>
              </a:ln>
              <a:solidFill>
                <a:srgbClr val="000000"/>
              </a:solidFill>
              <a:effectLst/>
              <a:latin typeface="Helvetica Neue"/>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000000"/>
                </a:solidFill>
                <a:effectLst/>
                <a:latin typeface="Helvetica Neue"/>
              </a:rPr>
              <a:t>Angular rate: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1" u="none" strike="noStrike" cap="none" normalizeH="0" baseline="0" dirty="0">
                <a:ln>
                  <a:noFill/>
                </a:ln>
                <a:solidFill>
                  <a:srgbClr val="000000"/>
                </a:solidFill>
                <a:effectLst/>
                <a:latin typeface="Helvetica Neue"/>
              </a:rPr>
              <a:t>It is the change in angular velocity about an axis. It is used to check the stability of the subject</a:t>
            </a:r>
            <a:r>
              <a:rPr kumimoji="0" lang="en-US" altLang="en-US" sz="1000" b="0" i="0" u="none" strike="noStrike" cap="none" normalizeH="0" baseline="0" dirty="0">
                <a:ln>
                  <a:noFill/>
                </a:ln>
                <a:solidFill>
                  <a:srgbClr val="000000"/>
                </a:solidFill>
                <a:effectLst/>
                <a:latin typeface="Helvetica Neue"/>
              </a:rPr>
              <a:t> The unit of measurement if deg/sec</a:t>
            </a:r>
            <a:endParaRPr kumimoji="0" lang="en-US" altLang="en-US" sz="1300" b="1" i="0" u="none" strike="noStrike" cap="none" normalizeH="0" baseline="0" dirty="0">
              <a:ln>
                <a:noFill/>
              </a:ln>
              <a:solidFill>
                <a:srgbClr val="000000"/>
              </a:solidFill>
              <a:effectLst/>
              <a:latin typeface="Helvetica Neue"/>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000000"/>
                </a:solidFill>
                <a:effectLst/>
                <a:latin typeface="Helvetica Neue"/>
              </a:rPr>
              <a:t>Accelerometer:</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1" u="none" strike="noStrike" cap="none" normalizeH="0" baseline="0" dirty="0">
                <a:ln>
                  <a:noFill/>
                </a:ln>
                <a:solidFill>
                  <a:srgbClr val="000000"/>
                </a:solidFill>
                <a:effectLst/>
                <a:latin typeface="Helvetica Neue"/>
              </a:rPr>
              <a:t>Measures the linear acceleration along X, Y, Z axes. It measures the acceleration of a body in its instantaneous rest frame. The unit of measurement is m/s</a:t>
            </a:r>
            <a:r>
              <a:rPr kumimoji="0" lang="en-US" altLang="en-US" sz="1000" b="0" i="0" u="none" strike="noStrike" cap="none" normalizeH="0" baseline="0" dirty="0">
                <a:ln>
                  <a:noFill/>
                </a:ln>
                <a:solidFill>
                  <a:srgbClr val="000000"/>
                </a:solidFill>
                <a:effectLst/>
                <a:latin typeface="Helvetica Neue"/>
              </a:rPr>
              <a:t>2</a:t>
            </a:r>
            <a:r>
              <a:rPr kumimoji="0" lang="en-US" altLang="en-US" sz="1000" b="0" i="1" u="none" strike="noStrike" cap="none" normalizeH="0" baseline="0" dirty="0">
                <a:ln>
                  <a:noFill/>
                </a:ln>
                <a:solidFill>
                  <a:srgbClr val="000000"/>
                </a:solidFill>
                <a:effectLst/>
                <a:latin typeface="Helvetica Neue"/>
              </a:rPr>
              <a:t> or g (G-forces).</a:t>
            </a:r>
            <a:r>
              <a:rPr kumimoji="0" lang="en-US" altLang="en-US" sz="1000" b="0" i="0" u="none" strike="noStrike" cap="none" normalizeH="0" baseline="0" dirty="0">
                <a:ln>
                  <a:noFill/>
                </a:ln>
                <a:solidFill>
                  <a:srgbClr val="000000"/>
                </a:solidFill>
                <a:effectLst/>
                <a:latin typeface="Helvetica Neue"/>
              </a:rPr>
              <a:t> </a:t>
            </a:r>
            <a:r>
              <a:rPr kumimoji="0" lang="en-US" altLang="en-US" sz="1000" b="1" i="0" u="none" strike="noStrike" cap="none" normalizeH="0" baseline="0" dirty="0">
                <a:ln>
                  <a:noFill/>
                </a:ln>
                <a:solidFill>
                  <a:srgbClr val="000000"/>
                </a:solidFill>
                <a:effectLst/>
                <a:latin typeface="Helvetica Neue"/>
              </a:rPr>
              <a:t>The STEVAL-STLKT01V1 development kit was used for prototyping and evaluation. The sensortile holds a MEMS accelerometer that was used to collect the linear acceleration of the subject during an activity.</a:t>
            </a:r>
            <a:endParaRPr kumimoji="0" lang="en-US" altLang="en-US" sz="1300" b="1" i="0" u="none" strike="noStrike" cap="none" normalizeH="0" baseline="0" dirty="0">
              <a:ln>
                <a:noFill/>
              </a:ln>
              <a:solidFill>
                <a:srgbClr val="000000"/>
              </a:solidFill>
              <a:effectLst/>
              <a:latin typeface="Helvetica Neue"/>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1" i="0" u="none" strike="noStrike" cap="none" normalizeH="0" baseline="0" dirty="0">
                <a:ln>
                  <a:noFill/>
                </a:ln>
                <a:solidFill>
                  <a:srgbClr val="000000"/>
                </a:solidFill>
                <a:effectLst/>
                <a:latin typeface="Helvetica Neue"/>
              </a:rPr>
              <a:t>Gyroscope: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Helvetica Neue"/>
              </a:rPr>
              <a:t>MEMS gyroscope was used to measure angular velocity. The units of angular velocity are measured in degrees per second (°/s) or revolutions per second (RPS). The angular rate is used to evaluate the balance of the subject since it senses rotation.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707308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hand holding a piece of wood&#10;&#10;Description automatically generated">
            <a:extLst>
              <a:ext uri="{FF2B5EF4-FFF2-40B4-BE49-F238E27FC236}">
                <a16:creationId xmlns:a16="http://schemas.microsoft.com/office/drawing/2014/main" id="{5F644404-BB07-48FE-A2A0-996DFB05ED1C}"/>
              </a:ext>
            </a:extLst>
          </p:cNvPr>
          <p:cNvPicPr>
            <a:picLocks noChangeAspect="1"/>
          </p:cNvPicPr>
          <p:nvPr/>
        </p:nvPicPr>
        <p:blipFill rotWithShape="1">
          <a:blip r:embed="rId2">
            <a:extLst>
              <a:ext uri="{28A0092B-C50C-407E-A947-70E740481C1C}">
                <a14:useLocalDpi xmlns:a14="http://schemas.microsoft.com/office/drawing/2010/main" val="0"/>
              </a:ext>
            </a:extLst>
          </a:blip>
          <a:srcRect l="17214" r="40598"/>
          <a:stretch/>
        </p:blipFill>
        <p:spPr>
          <a:xfrm rot="5400000">
            <a:off x="1333500" y="-1333500"/>
            <a:ext cx="3429000" cy="6096000"/>
          </a:xfrm>
          <a:prstGeom prst="rect">
            <a:avLst/>
          </a:prstGeom>
        </p:spPr>
      </p:pic>
      <p:pic>
        <p:nvPicPr>
          <p:cNvPr id="5" name="Content Placeholder 4" descr="A circuit board&#10;&#10;Description automatically generated">
            <a:extLst>
              <a:ext uri="{FF2B5EF4-FFF2-40B4-BE49-F238E27FC236}">
                <a16:creationId xmlns:a16="http://schemas.microsoft.com/office/drawing/2014/main" id="{C5050C14-8CAA-4BA3-A9E1-120D6C9AC845}"/>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21072" r="1" b="24092"/>
          <a:stretch/>
        </p:blipFill>
        <p:spPr>
          <a:xfrm>
            <a:off x="6096000" y="10"/>
            <a:ext cx="6096000" cy="3428990"/>
          </a:xfrm>
          <a:prstGeom prst="rect">
            <a:avLst/>
          </a:prstGeom>
        </p:spPr>
      </p:pic>
      <p:pic>
        <p:nvPicPr>
          <p:cNvPr id="11" name="Picture 10" descr="A picture containing clock&#10;&#10;Description automatically generated">
            <a:extLst>
              <a:ext uri="{FF2B5EF4-FFF2-40B4-BE49-F238E27FC236}">
                <a16:creationId xmlns:a16="http://schemas.microsoft.com/office/drawing/2014/main" id="{1E47716C-8DC2-4F08-AF79-2371DF288723}"/>
              </a:ext>
            </a:extLst>
          </p:cNvPr>
          <p:cNvPicPr>
            <a:picLocks noChangeAspect="1"/>
          </p:cNvPicPr>
          <p:nvPr/>
        </p:nvPicPr>
        <p:blipFill rotWithShape="1">
          <a:blip r:embed="rId4">
            <a:extLst>
              <a:ext uri="{28A0092B-C50C-407E-A947-70E740481C1C}">
                <a14:useLocalDpi xmlns:a14="http://schemas.microsoft.com/office/drawing/2010/main" val="0"/>
              </a:ext>
            </a:extLst>
          </a:blip>
          <a:srcRect t="15413"/>
          <a:stretch/>
        </p:blipFill>
        <p:spPr>
          <a:xfrm>
            <a:off x="20" y="3429000"/>
            <a:ext cx="6095980" cy="3429000"/>
          </a:xfrm>
          <a:prstGeom prst="rect">
            <a:avLst/>
          </a:prstGeom>
        </p:spPr>
      </p:pic>
      <p:pic>
        <p:nvPicPr>
          <p:cNvPr id="7" name="Picture 6" descr="A picture containing person, holding, table, sitting&#10;&#10;Description automatically generated">
            <a:extLst>
              <a:ext uri="{FF2B5EF4-FFF2-40B4-BE49-F238E27FC236}">
                <a16:creationId xmlns:a16="http://schemas.microsoft.com/office/drawing/2014/main" id="{B44CB099-EE56-48E6-877B-428F38713C19}"/>
              </a:ext>
            </a:extLst>
          </p:cNvPr>
          <p:cNvPicPr>
            <a:picLocks noChangeAspect="1"/>
          </p:cNvPicPr>
          <p:nvPr/>
        </p:nvPicPr>
        <p:blipFill rotWithShape="1">
          <a:blip r:embed="rId5">
            <a:extLst>
              <a:ext uri="{28A0092B-C50C-407E-A947-70E740481C1C}">
                <a14:useLocalDpi xmlns:a14="http://schemas.microsoft.com/office/drawing/2010/main" val="0"/>
              </a:ext>
            </a:extLst>
          </a:blip>
          <a:srcRect l="23665" r="34147"/>
          <a:stretch/>
        </p:blipFill>
        <p:spPr>
          <a:xfrm rot="5400000">
            <a:off x="7429500" y="2095500"/>
            <a:ext cx="3429000" cy="6096000"/>
          </a:xfrm>
          <a:prstGeom prst="rect">
            <a:avLst/>
          </a:prstGeom>
        </p:spPr>
      </p:pic>
      <p:sp>
        <p:nvSpPr>
          <p:cNvPr id="16" name="Rectangle 15">
            <a:extLst>
              <a:ext uri="{FF2B5EF4-FFF2-40B4-BE49-F238E27FC236}">
                <a16:creationId xmlns:a16="http://schemas.microsoft.com/office/drawing/2014/main" id="{B497CCB5-5FC2-473C-AFCC-2430CEF1DF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409915" y="1742916"/>
            <a:ext cx="3372170" cy="337216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ame 17">
            <a:extLst>
              <a:ext uri="{FF2B5EF4-FFF2-40B4-BE49-F238E27FC236}">
                <a16:creationId xmlns:a16="http://schemas.microsoft.com/office/drawing/2014/main" id="{599C8C75-BFDF-44E7-A028-EEB5EDD58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971277" y="1304278"/>
            <a:ext cx="4249446" cy="4249444"/>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519F2725-4D93-44B6-A6B4-F94116377A62}"/>
              </a:ext>
            </a:extLst>
          </p:cNvPr>
          <p:cNvSpPr>
            <a:spLocks noGrp="1"/>
          </p:cNvSpPr>
          <p:nvPr>
            <p:ph type="title"/>
          </p:nvPr>
        </p:nvSpPr>
        <p:spPr>
          <a:xfrm>
            <a:off x="4286858" y="2761554"/>
            <a:ext cx="3618284" cy="1345720"/>
          </a:xfrm>
          <a:noFill/>
        </p:spPr>
        <p:txBody>
          <a:bodyPr vert="horz" lIns="91440" tIns="45720" rIns="91440" bIns="45720" rtlCol="0" anchor="ctr">
            <a:normAutofit/>
          </a:bodyPr>
          <a:lstStyle/>
          <a:p>
            <a:pPr algn="ctr"/>
            <a:r>
              <a:rPr lang="en-US" sz="2000" kern="1200" dirty="0">
                <a:solidFill>
                  <a:srgbClr val="080808"/>
                </a:solidFill>
                <a:latin typeface="+mj-lt"/>
                <a:ea typeface="+mj-ea"/>
                <a:cs typeface="+mj-cs"/>
              </a:rPr>
              <a:t>Data collection tools</a:t>
            </a:r>
            <a:br>
              <a:rPr lang="en-US" sz="2000" kern="1200" dirty="0">
                <a:solidFill>
                  <a:srgbClr val="080808"/>
                </a:solidFill>
                <a:latin typeface="+mj-lt"/>
                <a:ea typeface="+mj-ea"/>
                <a:cs typeface="+mj-cs"/>
              </a:rPr>
            </a:br>
            <a:r>
              <a:rPr lang="en-US" sz="2000" kern="1200" dirty="0">
                <a:solidFill>
                  <a:srgbClr val="080808"/>
                </a:solidFill>
                <a:latin typeface="+mj-lt"/>
                <a:ea typeface="+mj-ea"/>
                <a:cs typeface="+mj-cs"/>
              </a:rPr>
              <a:t>Accelerometer – acceleration</a:t>
            </a:r>
            <a:br>
              <a:rPr lang="en-US" sz="2000" kern="1200" dirty="0">
                <a:solidFill>
                  <a:srgbClr val="080808"/>
                </a:solidFill>
                <a:latin typeface="+mj-lt"/>
                <a:ea typeface="+mj-ea"/>
                <a:cs typeface="+mj-cs"/>
              </a:rPr>
            </a:br>
            <a:r>
              <a:rPr lang="en-US" sz="2000" kern="1200" dirty="0">
                <a:solidFill>
                  <a:srgbClr val="080808"/>
                </a:solidFill>
                <a:latin typeface="+mj-lt"/>
                <a:ea typeface="+mj-ea"/>
                <a:cs typeface="+mj-cs"/>
              </a:rPr>
              <a:t>Gyroscope – angular rate</a:t>
            </a:r>
          </a:p>
        </p:txBody>
      </p:sp>
    </p:spTree>
    <p:extLst>
      <p:ext uri="{BB962C8B-B14F-4D97-AF65-F5344CB8AC3E}">
        <p14:creationId xmlns:p14="http://schemas.microsoft.com/office/powerpoint/2010/main" val="1068845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20200805_144521">
            <a:hlinkClick r:id="" action="ppaction://media"/>
            <a:extLst>
              <a:ext uri="{FF2B5EF4-FFF2-40B4-BE49-F238E27FC236}">
                <a16:creationId xmlns:a16="http://schemas.microsoft.com/office/drawing/2014/main" id="{2268BC4E-E5FE-4491-8B75-E52E2178C685}"/>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823927" y="643466"/>
            <a:ext cx="2659716" cy="5046997"/>
          </a:xfrm>
          <a:prstGeom prst="rect">
            <a:avLst/>
          </a:prstGeom>
        </p:spPr>
      </p:pic>
      <p:sp>
        <p:nvSpPr>
          <p:cNvPr id="5" name="TextBox 4">
            <a:extLst>
              <a:ext uri="{FF2B5EF4-FFF2-40B4-BE49-F238E27FC236}">
                <a16:creationId xmlns:a16="http://schemas.microsoft.com/office/drawing/2014/main" id="{572DB60F-273C-42F0-9B35-E61A39D26D29}"/>
              </a:ext>
            </a:extLst>
          </p:cNvPr>
          <p:cNvSpPr txBox="1"/>
          <p:nvPr/>
        </p:nvSpPr>
        <p:spPr>
          <a:xfrm>
            <a:off x="917960" y="1670180"/>
            <a:ext cx="2838935" cy="1477328"/>
          </a:xfrm>
          <a:prstGeom prst="rect">
            <a:avLst/>
          </a:prstGeom>
          <a:noFill/>
        </p:spPr>
        <p:txBody>
          <a:bodyPr wrap="square" rtlCol="0">
            <a:spAutoFit/>
          </a:bodyPr>
          <a:lstStyle/>
          <a:p>
            <a:r>
              <a:rPr lang="en-US" dirty="0"/>
              <a:t>Activities </a:t>
            </a:r>
          </a:p>
          <a:p>
            <a:pPr marL="285750" indent="-285750">
              <a:buFontTx/>
              <a:buChar char="-"/>
            </a:pPr>
            <a:r>
              <a:rPr lang="en-US" dirty="0"/>
              <a:t>Jumping on one leg</a:t>
            </a:r>
          </a:p>
          <a:p>
            <a:pPr marL="285750" indent="-285750">
              <a:buFontTx/>
              <a:buChar char="-"/>
            </a:pPr>
            <a:r>
              <a:rPr lang="en-US" dirty="0"/>
              <a:t>Jumping of both legs</a:t>
            </a:r>
          </a:p>
          <a:p>
            <a:pPr marL="285750" indent="-285750">
              <a:buFontTx/>
              <a:buChar char="-"/>
            </a:pPr>
            <a:r>
              <a:rPr lang="en-US" dirty="0"/>
              <a:t>Stacking small blocks</a:t>
            </a:r>
          </a:p>
          <a:p>
            <a:pPr marL="285750" indent="-285750">
              <a:buFontTx/>
              <a:buChar char="-"/>
            </a:pPr>
            <a:r>
              <a:rPr lang="en-US" dirty="0"/>
              <a:t>Coloring tiny dots</a:t>
            </a:r>
          </a:p>
        </p:txBody>
      </p:sp>
      <p:sp>
        <p:nvSpPr>
          <p:cNvPr id="10" name="TextBox 9">
            <a:extLst>
              <a:ext uri="{FF2B5EF4-FFF2-40B4-BE49-F238E27FC236}">
                <a16:creationId xmlns:a16="http://schemas.microsoft.com/office/drawing/2014/main" id="{E29D35A3-9F1E-421C-B075-88343A1B6EBF}"/>
              </a:ext>
            </a:extLst>
          </p:cNvPr>
          <p:cNvSpPr txBox="1"/>
          <p:nvPr/>
        </p:nvSpPr>
        <p:spPr>
          <a:xfrm>
            <a:off x="741496" y="3446843"/>
            <a:ext cx="2838935" cy="923330"/>
          </a:xfrm>
          <a:prstGeom prst="rect">
            <a:avLst/>
          </a:prstGeom>
          <a:noFill/>
        </p:spPr>
        <p:txBody>
          <a:bodyPr wrap="square" rtlCol="0">
            <a:spAutoFit/>
          </a:bodyPr>
          <a:lstStyle/>
          <a:p>
            <a:r>
              <a:rPr lang="en-US" dirty="0"/>
              <a:t>Timing </a:t>
            </a:r>
          </a:p>
          <a:p>
            <a:pPr marL="285750" indent="-285750">
              <a:buFontTx/>
              <a:buChar char="-"/>
            </a:pPr>
            <a:r>
              <a:rPr lang="en-US" dirty="0"/>
              <a:t>60 secs at a time per activity over several days</a:t>
            </a:r>
          </a:p>
        </p:txBody>
      </p:sp>
    </p:spTree>
    <p:extLst>
      <p:ext uri="{BB962C8B-B14F-4D97-AF65-F5344CB8AC3E}">
        <p14:creationId xmlns:p14="http://schemas.microsoft.com/office/powerpoint/2010/main" val="3148948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0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creenshot of a social media post&#10;&#10;Description automatically generated">
            <a:extLst>
              <a:ext uri="{FF2B5EF4-FFF2-40B4-BE49-F238E27FC236}">
                <a16:creationId xmlns:a16="http://schemas.microsoft.com/office/drawing/2014/main" id="{46F7EEF4-1D69-49DE-9AD3-FBF3B4FF41A2}"/>
              </a:ext>
            </a:extLst>
          </p:cNvPr>
          <p:cNvPicPr>
            <a:picLocks noChangeAspect="1"/>
          </p:cNvPicPr>
          <p:nvPr/>
        </p:nvPicPr>
        <p:blipFill rotWithShape="1">
          <a:blip r:embed="rId3">
            <a:extLst>
              <a:ext uri="{28A0092B-C50C-407E-A947-70E740481C1C}">
                <a14:useLocalDpi xmlns:a14="http://schemas.microsoft.com/office/drawing/2010/main" val="0"/>
              </a:ext>
            </a:extLst>
          </a:blip>
          <a:srcRect t="12458" b="12292"/>
          <a:stretch/>
        </p:blipFill>
        <p:spPr>
          <a:xfrm>
            <a:off x="20" y="10"/>
            <a:ext cx="6095980" cy="3428990"/>
          </a:xfrm>
          <a:prstGeom prst="rect">
            <a:avLst/>
          </a:prstGeom>
        </p:spPr>
      </p:pic>
      <p:pic>
        <p:nvPicPr>
          <p:cNvPr id="6" name="Picture 5" descr="A screen shot of a computer&#10;&#10;Description automatically generated">
            <a:extLst>
              <a:ext uri="{FF2B5EF4-FFF2-40B4-BE49-F238E27FC236}">
                <a16:creationId xmlns:a16="http://schemas.microsoft.com/office/drawing/2014/main" id="{B35B8E11-22FD-49F3-ADCC-5855B3C66359}"/>
              </a:ext>
            </a:extLst>
          </p:cNvPr>
          <p:cNvPicPr>
            <a:picLocks noChangeAspect="1"/>
          </p:cNvPicPr>
          <p:nvPr/>
        </p:nvPicPr>
        <p:blipFill rotWithShape="1">
          <a:blip r:embed="rId4">
            <a:extLst>
              <a:ext uri="{28A0092B-C50C-407E-A947-70E740481C1C}">
                <a14:useLocalDpi xmlns:a14="http://schemas.microsoft.com/office/drawing/2010/main" val="0"/>
              </a:ext>
            </a:extLst>
          </a:blip>
          <a:srcRect t="24073" r="1" b="23263"/>
          <a:stretch/>
        </p:blipFill>
        <p:spPr>
          <a:xfrm>
            <a:off x="6096000" y="10"/>
            <a:ext cx="6096000" cy="3428990"/>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23C9BD24-D014-4314-B9FE-CEB701833BDE}"/>
              </a:ext>
            </a:extLst>
          </p:cNvPr>
          <p:cNvPicPr>
            <a:picLocks noChangeAspect="1"/>
          </p:cNvPicPr>
          <p:nvPr/>
        </p:nvPicPr>
        <p:blipFill rotWithShape="1">
          <a:blip r:embed="rId5">
            <a:extLst>
              <a:ext uri="{28A0092B-C50C-407E-A947-70E740481C1C}">
                <a14:useLocalDpi xmlns:a14="http://schemas.microsoft.com/office/drawing/2010/main" val="0"/>
              </a:ext>
            </a:extLst>
          </a:blip>
          <a:srcRect l="6067" r="17045" b="1"/>
          <a:stretch/>
        </p:blipFill>
        <p:spPr>
          <a:xfrm>
            <a:off x="20" y="3429000"/>
            <a:ext cx="6095980" cy="3429000"/>
          </a:xfrm>
          <a:prstGeom prst="rect">
            <a:avLst/>
          </a:prstGeom>
        </p:spPr>
      </p:pic>
      <p:pic>
        <p:nvPicPr>
          <p:cNvPr id="8" name="Picture 7" descr="A picture containing clock&#10;&#10;Description automatically generated">
            <a:extLst>
              <a:ext uri="{FF2B5EF4-FFF2-40B4-BE49-F238E27FC236}">
                <a16:creationId xmlns:a16="http://schemas.microsoft.com/office/drawing/2014/main" id="{9DC95286-3E54-4EE6-8408-CA166A15C5E7}"/>
              </a:ext>
            </a:extLst>
          </p:cNvPr>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6096000" y="3429000"/>
            <a:ext cx="6096000" cy="3429000"/>
          </a:xfrm>
          <a:prstGeom prst="rect">
            <a:avLst/>
          </a:prstGeom>
        </p:spPr>
      </p:pic>
      <p:sp>
        <p:nvSpPr>
          <p:cNvPr id="51" name="Rectangle 50">
            <a:extLst>
              <a:ext uri="{FF2B5EF4-FFF2-40B4-BE49-F238E27FC236}">
                <a16:creationId xmlns:a16="http://schemas.microsoft.com/office/drawing/2014/main" id="{B497CCB5-5FC2-473C-AFCC-2430CEF1DF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409915" y="1742916"/>
            <a:ext cx="3372170" cy="337216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ame 52">
            <a:extLst>
              <a:ext uri="{FF2B5EF4-FFF2-40B4-BE49-F238E27FC236}">
                <a16:creationId xmlns:a16="http://schemas.microsoft.com/office/drawing/2014/main" id="{599C8C75-BFDF-44E7-A028-EEB5EDD58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3971277" y="1304278"/>
            <a:ext cx="4249446" cy="4249444"/>
          </a:xfrm>
          <a:prstGeom prst="frame">
            <a:avLst>
              <a:gd name="adj1" fmla="val 1195"/>
            </a:avLst>
          </a:pr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042C824B-4279-4D47-92DD-71F5353FAA23}"/>
              </a:ext>
            </a:extLst>
          </p:cNvPr>
          <p:cNvSpPr>
            <a:spLocks noGrp="1"/>
          </p:cNvSpPr>
          <p:nvPr>
            <p:ph type="title"/>
          </p:nvPr>
        </p:nvSpPr>
        <p:spPr>
          <a:xfrm>
            <a:off x="4301412" y="2761553"/>
            <a:ext cx="3603730" cy="1885091"/>
          </a:xfrm>
          <a:noFill/>
        </p:spPr>
        <p:txBody>
          <a:bodyPr vert="horz" lIns="91440" tIns="45720" rIns="91440" bIns="45720" rtlCol="0" anchor="ctr">
            <a:normAutofit/>
          </a:bodyPr>
          <a:lstStyle/>
          <a:p>
            <a:pPr algn="ctr"/>
            <a:r>
              <a:rPr lang="en-US" sz="2000" b="1" kern="1200" dirty="0">
                <a:solidFill>
                  <a:srgbClr val="080808"/>
                </a:solidFill>
                <a:latin typeface="+mj-lt"/>
                <a:ea typeface="+mj-ea"/>
                <a:cs typeface="+mj-cs"/>
              </a:rPr>
              <a:t>Environmental setup</a:t>
            </a:r>
            <a:br>
              <a:rPr lang="en-US" sz="2000" kern="1200" dirty="0">
                <a:solidFill>
                  <a:srgbClr val="080808"/>
                </a:solidFill>
                <a:latin typeface="+mj-lt"/>
                <a:ea typeface="+mj-ea"/>
                <a:cs typeface="+mj-cs"/>
              </a:rPr>
            </a:br>
            <a:r>
              <a:rPr lang="en-US" sz="2000" kern="1200" dirty="0">
                <a:solidFill>
                  <a:srgbClr val="080808"/>
                </a:solidFill>
                <a:latin typeface="+mj-lt"/>
                <a:ea typeface="+mj-ea"/>
                <a:cs typeface="+mj-cs"/>
              </a:rPr>
              <a:t> - Algo builder to create the prototype for the project</a:t>
            </a:r>
            <a:br>
              <a:rPr lang="en-US" sz="2000" kern="1200" dirty="0">
                <a:solidFill>
                  <a:srgbClr val="080808"/>
                </a:solidFill>
                <a:latin typeface="+mj-lt"/>
                <a:ea typeface="+mj-ea"/>
                <a:cs typeface="+mj-cs"/>
              </a:rPr>
            </a:br>
            <a:r>
              <a:rPr lang="en-US" sz="2000" kern="1200" dirty="0">
                <a:solidFill>
                  <a:srgbClr val="080808"/>
                </a:solidFill>
                <a:latin typeface="+mj-lt"/>
                <a:ea typeface="+mj-ea"/>
                <a:cs typeface="+mj-cs"/>
              </a:rPr>
              <a:t>- Unicleo GUI for data reading and export</a:t>
            </a:r>
          </a:p>
        </p:txBody>
      </p:sp>
    </p:spTree>
    <p:extLst>
      <p:ext uri="{BB962C8B-B14F-4D97-AF65-F5344CB8AC3E}">
        <p14:creationId xmlns:p14="http://schemas.microsoft.com/office/powerpoint/2010/main" val="35840001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 name="Rectangle 30">
            <a:extLst>
              <a:ext uri="{FF2B5EF4-FFF2-40B4-BE49-F238E27FC236}">
                <a16:creationId xmlns:a16="http://schemas.microsoft.com/office/drawing/2014/main" id="{7383B190-6BFB-422F-B667-06B7B25F09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4708357" y="3509963"/>
            <a:ext cx="7092215" cy="2967839"/>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42C824B-4279-4D47-92DD-71F5353FAA23}"/>
              </a:ext>
            </a:extLst>
          </p:cNvPr>
          <p:cNvSpPr>
            <a:spLocks noGrp="1"/>
          </p:cNvSpPr>
          <p:nvPr>
            <p:ph type="title"/>
          </p:nvPr>
        </p:nvSpPr>
        <p:spPr>
          <a:xfrm>
            <a:off x="5021821" y="3812954"/>
            <a:ext cx="6465287" cy="731049"/>
          </a:xfrm>
        </p:spPr>
        <p:txBody>
          <a:bodyPr vert="horz" lIns="91440" tIns="45720" rIns="91440" bIns="45720" rtlCol="0" anchor="b">
            <a:normAutofit fontScale="90000"/>
          </a:bodyPr>
          <a:lstStyle/>
          <a:p>
            <a:r>
              <a:rPr lang="en-US" sz="4800" kern="1200" dirty="0">
                <a:solidFill>
                  <a:srgbClr val="FFFFFF"/>
                </a:solidFill>
                <a:latin typeface="+mj-lt"/>
                <a:ea typeface="+mj-ea"/>
                <a:cs typeface="+mj-cs"/>
              </a:rPr>
              <a:t>Exploratory analysis</a:t>
            </a:r>
          </a:p>
        </p:txBody>
      </p:sp>
      <p:pic>
        <p:nvPicPr>
          <p:cNvPr id="11" name="Picture 1">
            <a:extLst>
              <a:ext uri="{FF2B5EF4-FFF2-40B4-BE49-F238E27FC236}">
                <a16:creationId xmlns:a16="http://schemas.microsoft.com/office/drawing/2014/main" id="{3870ADD7-2CEE-4168-8C13-AE54F61845B3}"/>
              </a:ext>
            </a:extLst>
          </p:cNvPr>
          <p:cNvPicPr>
            <a:picLocks noChangeAspect="1"/>
          </p:cNvPicPr>
          <p:nvPr/>
        </p:nvPicPr>
        <p:blipFill rotWithShape="1">
          <a:blip r:embed="rId3">
            <a:extLst>
              <a:ext uri="{28A0092B-C50C-407E-A947-70E740481C1C}">
                <a14:useLocalDpi xmlns:a14="http://schemas.microsoft.com/office/drawing/2010/main" val="0"/>
              </a:ext>
            </a:extLst>
          </a:blip>
          <a:srcRect t="5965" r="1" b="20745"/>
          <a:stretch/>
        </p:blipFill>
        <p:spPr bwMode="auto">
          <a:xfrm>
            <a:off x="317635" y="299363"/>
            <a:ext cx="4160452" cy="3049204"/>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descr="A screenshot of a cell phone&#10;&#10;Description automatically generated">
            <a:extLst>
              <a:ext uri="{FF2B5EF4-FFF2-40B4-BE49-F238E27FC236}">
                <a16:creationId xmlns:a16="http://schemas.microsoft.com/office/drawing/2014/main" id="{88BF16EF-D0A5-4C1E-BA1C-09CAE5911099}"/>
              </a:ext>
            </a:extLst>
          </p:cNvPr>
          <p:cNvPicPr>
            <a:picLocks noChangeAspect="1"/>
          </p:cNvPicPr>
          <p:nvPr/>
        </p:nvPicPr>
        <p:blipFill rotWithShape="1">
          <a:blip r:embed="rId4">
            <a:extLst>
              <a:ext uri="{28A0092B-C50C-407E-A947-70E740481C1C}">
                <a14:useLocalDpi xmlns:a14="http://schemas.microsoft.com/office/drawing/2010/main" val="0"/>
              </a:ext>
            </a:extLst>
          </a:blip>
          <a:srcRect t="21273" r="2" b="21630"/>
          <a:stretch/>
        </p:blipFill>
        <p:spPr>
          <a:xfrm>
            <a:off x="4654296" y="299363"/>
            <a:ext cx="7217085" cy="3008188"/>
          </a:xfrm>
          <a:prstGeom prst="rect">
            <a:avLst/>
          </a:prstGeom>
        </p:spPr>
      </p:pic>
      <p:cxnSp>
        <p:nvCxnSpPr>
          <p:cNvPr id="46" name="Straight Connector 32">
            <a:extLst>
              <a:ext uri="{FF2B5EF4-FFF2-40B4-BE49-F238E27FC236}">
                <a16:creationId xmlns:a16="http://schemas.microsoft.com/office/drawing/2014/main" id="{ED28E597-4AF8-4D69-A9AB-A1EDC6156B0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8287" y="5443086"/>
            <a:ext cx="64008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D959B052-7790-4353-A2DB-E622EEB18081}"/>
              </a:ext>
            </a:extLst>
          </p:cNvPr>
          <p:cNvPicPr>
            <a:picLocks noChangeAspect="1"/>
          </p:cNvPicPr>
          <p:nvPr/>
        </p:nvPicPr>
        <p:blipFill rotWithShape="1">
          <a:blip r:embed="rId5">
            <a:extLst>
              <a:ext uri="{28A0092B-C50C-407E-A947-70E740481C1C}">
                <a14:useLocalDpi xmlns:a14="http://schemas.microsoft.com/office/drawing/2010/main" val="0"/>
              </a:ext>
            </a:extLst>
          </a:blip>
          <a:srcRect l="15747" r="27896" b="-2"/>
          <a:stretch/>
        </p:blipFill>
        <p:spPr>
          <a:xfrm>
            <a:off x="317635" y="3509433"/>
            <a:ext cx="4160452" cy="3026833"/>
          </a:xfrm>
          <a:prstGeom prst="rect">
            <a:avLst/>
          </a:prstGeom>
        </p:spPr>
      </p:pic>
      <p:sp>
        <p:nvSpPr>
          <p:cNvPr id="3" name="TextBox 2">
            <a:extLst>
              <a:ext uri="{FF2B5EF4-FFF2-40B4-BE49-F238E27FC236}">
                <a16:creationId xmlns:a16="http://schemas.microsoft.com/office/drawing/2014/main" id="{F1F147A3-CDCB-4AC8-82A8-6B1E1372A352}"/>
              </a:ext>
            </a:extLst>
          </p:cNvPr>
          <p:cNvSpPr txBox="1"/>
          <p:nvPr/>
        </p:nvSpPr>
        <p:spPr>
          <a:xfrm>
            <a:off x="5071287" y="4561184"/>
            <a:ext cx="3998068" cy="707886"/>
          </a:xfrm>
          <a:prstGeom prst="rect">
            <a:avLst/>
          </a:prstGeom>
          <a:noFill/>
        </p:spPr>
        <p:txBody>
          <a:bodyPr wrap="square" rtlCol="0">
            <a:spAutoFit/>
          </a:bodyPr>
          <a:lstStyle/>
          <a:p>
            <a:pPr>
              <a:spcAft>
                <a:spcPts val="600"/>
              </a:spcAft>
            </a:pPr>
            <a:r>
              <a:rPr lang="en-US" sz="2000" dirty="0"/>
              <a:t>- Removed acceleration due to gravity from each data point.</a:t>
            </a:r>
          </a:p>
        </p:txBody>
      </p:sp>
      <p:sp>
        <p:nvSpPr>
          <p:cNvPr id="14" name="TextBox 13">
            <a:extLst>
              <a:ext uri="{FF2B5EF4-FFF2-40B4-BE49-F238E27FC236}">
                <a16:creationId xmlns:a16="http://schemas.microsoft.com/office/drawing/2014/main" id="{F12241A4-6DA0-413D-B858-8C0EF5F357AA}"/>
              </a:ext>
            </a:extLst>
          </p:cNvPr>
          <p:cNvSpPr txBox="1"/>
          <p:nvPr/>
        </p:nvSpPr>
        <p:spPr>
          <a:xfrm>
            <a:off x="5021820" y="5565432"/>
            <a:ext cx="4980595" cy="907941"/>
          </a:xfrm>
          <a:prstGeom prst="rect">
            <a:avLst/>
          </a:prstGeom>
          <a:noFill/>
        </p:spPr>
        <p:txBody>
          <a:bodyPr wrap="square" rtlCol="0">
            <a:spAutoFit/>
          </a:bodyPr>
          <a:lstStyle/>
          <a:p>
            <a:pPr marL="285750" indent="-285750">
              <a:spcAft>
                <a:spcPts val="600"/>
              </a:spcAft>
              <a:buFontTx/>
              <a:buChar char="-"/>
            </a:pPr>
            <a:r>
              <a:rPr lang="en-US" sz="1600" dirty="0"/>
              <a:t>Resampled by down sampling to 1sec data points</a:t>
            </a:r>
          </a:p>
          <a:p>
            <a:pPr marL="285750" indent="-285750">
              <a:spcAft>
                <a:spcPts val="600"/>
              </a:spcAft>
              <a:buFontTx/>
              <a:buChar char="-"/>
            </a:pPr>
            <a:r>
              <a:rPr lang="en-US" sz="1600" dirty="0"/>
              <a:t> Applied low pass filter to eliminate noise and irregularities.</a:t>
            </a:r>
          </a:p>
        </p:txBody>
      </p:sp>
    </p:spTree>
    <p:extLst>
      <p:ext uri="{BB962C8B-B14F-4D97-AF65-F5344CB8AC3E}">
        <p14:creationId xmlns:p14="http://schemas.microsoft.com/office/powerpoint/2010/main" val="4954787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44781794_Research presentation_RVA_v3" id="{DF2794B4-2314-4F87-8639-5DCB9EEE28EE}" vid="{3B969E49-204F-4FF6-BD10-D26195B8D4D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3C7D9E6-B0D9-433E-BD46-EB60F64F4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CA875DA-F9FD-4F83-A049-3B1027B542DE}">
  <ds:schemaRefs>
    <ds:schemaRef ds:uri="http://schemas.microsoft.com/sharepoint/v3/contenttype/forms"/>
  </ds:schemaRefs>
</ds:datastoreItem>
</file>

<file path=customXml/itemProps3.xml><?xml version="1.0" encoding="utf-8"?>
<ds:datastoreItem xmlns:ds="http://schemas.openxmlformats.org/officeDocument/2006/customXml" ds:itemID="{B2AB02E3-5ADF-4BF0-9C1B-35CDF3FE95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166</TotalTime>
  <Words>689</Words>
  <Application>Microsoft Office PowerPoint</Application>
  <PresentationFormat>Widescreen</PresentationFormat>
  <Paragraphs>53</Paragraphs>
  <Slides>15</Slides>
  <Notes>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Helvetica Neue</vt:lpstr>
      <vt:lpstr>Helvetica Neue Medium</vt:lpstr>
      <vt:lpstr>Office Theme</vt:lpstr>
      <vt:lpstr>  Evaluating the use of Micro-Electro-Mechanical-Systems sensor in detecting and monitoring motor developmental delays in children with Autism Spectrum Disorder   An Exploratory Study    </vt:lpstr>
      <vt:lpstr>Introduction</vt:lpstr>
      <vt:lpstr>Background</vt:lpstr>
      <vt:lpstr>PowerPoint Presentation</vt:lpstr>
      <vt:lpstr>PowerPoint Presentation</vt:lpstr>
      <vt:lpstr>Data collection tools Accelerometer – acceleration Gyroscope – angular rate</vt:lpstr>
      <vt:lpstr>PowerPoint Presentation</vt:lpstr>
      <vt:lpstr>Environmental setup  - Algo builder to create the prototype for the project - Unicleo GUI for data reading and export</vt:lpstr>
      <vt:lpstr>Exploratory analysis</vt:lpstr>
      <vt:lpstr>Logistic Regression</vt:lpstr>
      <vt:lpstr>Linear Regression</vt:lpstr>
      <vt:lpstr>Bagging classifier &amp; Random Forest</vt:lpstr>
      <vt:lpstr>PowerPoint Presentation</vt:lpstr>
      <vt:lpstr>Comparing models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Evaluating the use of Micro-Electro-Mechanical-Systems sensor in detecting and monitoring motor developmental delays in children with Autism Spectrum Disorder   An Exploratory Study    </dc:title>
  <dc:creator>mildred fakoya</dc:creator>
  <cp:lastModifiedBy>mildred fakoya</cp:lastModifiedBy>
  <cp:revision>1</cp:revision>
  <dcterms:created xsi:type="dcterms:W3CDTF">2020-08-05T23:49:34Z</dcterms:created>
  <dcterms:modified xsi:type="dcterms:W3CDTF">2020-08-06T02:36:02Z</dcterms:modified>
</cp:coreProperties>
</file>

<file path=docProps/thumbnail.jpeg>
</file>